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9DD58-2421-47FE-A532-0AF394E69F65}" type="doc">
      <dgm:prSet loTypeId="urn:microsoft.com/office/officeart/2005/8/layout/default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5002D93-1FD7-4195-BBDC-5D07744D8901}">
      <dgm:prSet custT="1"/>
      <dgm:spPr/>
      <dgm:t>
        <a:bodyPr/>
        <a:lstStyle/>
        <a:p>
          <a:r>
            <a:rPr lang="hr-HR" sz="2400" dirty="0"/>
            <a:t>Atena, duhovni  i kulturni polis grčkog svijeta</a:t>
          </a:r>
          <a:endParaRPr lang="en-US" sz="2400" dirty="0"/>
        </a:p>
      </dgm:t>
    </dgm:pt>
    <dgm:pt modelId="{154807DF-7B1E-4831-AB16-95C1BB577A28}" type="parTrans" cxnId="{A650845B-D0B9-4085-B216-FD051AD4D4DF}">
      <dgm:prSet/>
      <dgm:spPr/>
      <dgm:t>
        <a:bodyPr/>
        <a:lstStyle/>
        <a:p>
          <a:endParaRPr lang="en-US"/>
        </a:p>
      </dgm:t>
    </dgm:pt>
    <dgm:pt modelId="{340582C6-318B-4031-9904-8ADE60E1987C}" type="sibTrans" cxnId="{A650845B-D0B9-4085-B216-FD051AD4D4DF}">
      <dgm:prSet/>
      <dgm:spPr/>
      <dgm:t>
        <a:bodyPr/>
        <a:lstStyle/>
        <a:p>
          <a:endParaRPr lang="en-US"/>
        </a:p>
      </dgm:t>
    </dgm:pt>
    <dgm:pt modelId="{D86DF0C7-82F9-4966-BA1F-79B45E2417DA}">
      <dgm:prSet custT="1"/>
      <dgm:spPr/>
      <dgm:t>
        <a:bodyPr/>
        <a:lstStyle/>
        <a:p>
          <a:r>
            <a:rPr lang="hr-HR" sz="2400" dirty="0"/>
            <a:t>Periklo, okupljanje istaknutih Grka u V. stoljeću pr. Krista</a:t>
          </a:r>
          <a:endParaRPr lang="en-US" sz="2400" dirty="0"/>
        </a:p>
      </dgm:t>
    </dgm:pt>
    <dgm:pt modelId="{34DFE9BC-88CD-4330-A7FC-F98E39C2C3E6}" type="parTrans" cxnId="{33B19E3F-6EEB-4916-9149-EE48C0A680DB}">
      <dgm:prSet/>
      <dgm:spPr/>
      <dgm:t>
        <a:bodyPr/>
        <a:lstStyle/>
        <a:p>
          <a:endParaRPr lang="en-US"/>
        </a:p>
      </dgm:t>
    </dgm:pt>
    <dgm:pt modelId="{DB5F3246-A5FA-4A7E-A4DE-F6EB2967CBC7}" type="sibTrans" cxnId="{33B19E3F-6EEB-4916-9149-EE48C0A680DB}">
      <dgm:prSet/>
      <dgm:spPr/>
      <dgm:t>
        <a:bodyPr/>
        <a:lstStyle/>
        <a:p>
          <a:endParaRPr lang="en-US"/>
        </a:p>
      </dgm:t>
    </dgm:pt>
    <dgm:pt modelId="{489932B2-E958-4AEE-B54B-570B416F7D87}">
      <dgm:prSet custT="1"/>
      <dgm:spPr/>
      <dgm:t>
        <a:bodyPr/>
        <a:lstStyle/>
        <a:p>
          <a:r>
            <a:rPr lang="hr-HR" sz="2400" dirty="0"/>
            <a:t>Grčki kipari: sklad i ljepota ljudskog tijela</a:t>
          </a:r>
          <a:endParaRPr lang="en-US" sz="2400" dirty="0"/>
        </a:p>
      </dgm:t>
    </dgm:pt>
    <dgm:pt modelId="{F0C0BD00-B501-47C7-8E3A-E80DB6398EC8}" type="parTrans" cxnId="{F9E5A4A6-1CA2-4CF2-A27F-A3EBC79ECBAD}">
      <dgm:prSet/>
      <dgm:spPr/>
      <dgm:t>
        <a:bodyPr/>
        <a:lstStyle/>
        <a:p>
          <a:endParaRPr lang="en-US"/>
        </a:p>
      </dgm:t>
    </dgm:pt>
    <dgm:pt modelId="{C4CA94B4-69AA-4FCF-8241-29FFE4598B17}" type="sibTrans" cxnId="{F9E5A4A6-1CA2-4CF2-A27F-A3EBC79ECBAD}">
      <dgm:prSet/>
      <dgm:spPr/>
      <dgm:t>
        <a:bodyPr/>
        <a:lstStyle/>
        <a:p>
          <a:endParaRPr lang="en-US"/>
        </a:p>
      </dgm:t>
    </dgm:pt>
    <dgm:pt modelId="{A0D7F5B5-A231-45C1-BF47-79DC9FCD2151}">
      <dgm:prSet custT="1"/>
      <dgm:spPr/>
      <dgm:t>
        <a:bodyPr/>
        <a:lstStyle/>
        <a:p>
          <a:r>
            <a:rPr lang="hr-HR" sz="2400" dirty="0"/>
            <a:t>Fidija, najpoznatiji grčki kipar</a:t>
          </a:r>
          <a:endParaRPr lang="en-US" sz="2400" dirty="0"/>
        </a:p>
      </dgm:t>
    </dgm:pt>
    <dgm:pt modelId="{9FC5DFE8-A114-4FB4-BC89-2BD577A9A968}" type="parTrans" cxnId="{52BD494E-1E98-4589-B5F8-3A52E4E6A8DA}">
      <dgm:prSet/>
      <dgm:spPr/>
      <dgm:t>
        <a:bodyPr/>
        <a:lstStyle/>
        <a:p>
          <a:endParaRPr lang="en-US"/>
        </a:p>
      </dgm:t>
    </dgm:pt>
    <dgm:pt modelId="{CB9125C4-A84B-4666-A681-B684D2AE7EC5}" type="sibTrans" cxnId="{52BD494E-1E98-4589-B5F8-3A52E4E6A8DA}">
      <dgm:prSet/>
      <dgm:spPr/>
      <dgm:t>
        <a:bodyPr/>
        <a:lstStyle/>
        <a:p>
          <a:endParaRPr lang="en-US"/>
        </a:p>
      </dgm:t>
    </dgm:pt>
    <dgm:pt modelId="{5BC51690-C96E-4E80-BBA0-A1D1DDD92D68}">
      <dgm:prSet custT="1"/>
      <dgm:spPr/>
      <dgm:t>
        <a:bodyPr/>
        <a:lstStyle/>
        <a:p>
          <a:r>
            <a:rPr lang="hr-HR" sz="2400" dirty="0"/>
            <a:t>Atena i Korint prednjače u oslikavanju keramike</a:t>
          </a:r>
          <a:endParaRPr lang="en-US" sz="2400" dirty="0"/>
        </a:p>
      </dgm:t>
    </dgm:pt>
    <dgm:pt modelId="{7D2205D1-AAB6-4BC0-BF9A-B38F6C0C9A14}" type="parTrans" cxnId="{697E944F-F05D-4979-ACF1-2E6A6B910029}">
      <dgm:prSet/>
      <dgm:spPr/>
      <dgm:t>
        <a:bodyPr/>
        <a:lstStyle/>
        <a:p>
          <a:endParaRPr lang="en-US"/>
        </a:p>
      </dgm:t>
    </dgm:pt>
    <dgm:pt modelId="{BE1988DE-098E-455E-BC78-210D75EA0709}" type="sibTrans" cxnId="{697E944F-F05D-4979-ACF1-2E6A6B910029}">
      <dgm:prSet/>
      <dgm:spPr/>
      <dgm:t>
        <a:bodyPr/>
        <a:lstStyle/>
        <a:p>
          <a:endParaRPr lang="en-US"/>
        </a:p>
      </dgm:t>
    </dgm:pt>
    <dgm:pt modelId="{950A5E90-30D7-48DB-B442-125C291FA922}">
      <dgm:prSet custT="1"/>
      <dgm:spPr/>
      <dgm:t>
        <a:bodyPr/>
        <a:lstStyle/>
        <a:p>
          <a:r>
            <a:rPr lang="hr-HR" sz="2400" dirty="0"/>
            <a:t>Prizori iz svakidašnjeg života ljudi, mitologije, raznih igara i grčki alfabet</a:t>
          </a:r>
          <a:endParaRPr lang="en-US" sz="2400" dirty="0"/>
        </a:p>
      </dgm:t>
    </dgm:pt>
    <dgm:pt modelId="{1CB79DD0-C5DB-47CE-9A8D-2726AE5D13A6}" type="parTrans" cxnId="{0059B722-91BD-4DE1-B435-2FC3F631DA30}">
      <dgm:prSet/>
      <dgm:spPr/>
      <dgm:t>
        <a:bodyPr/>
        <a:lstStyle/>
        <a:p>
          <a:endParaRPr lang="en-US"/>
        </a:p>
      </dgm:t>
    </dgm:pt>
    <dgm:pt modelId="{772BBF23-5F0D-41E8-BF9C-57B95EF20C0D}" type="sibTrans" cxnId="{0059B722-91BD-4DE1-B435-2FC3F631DA30}">
      <dgm:prSet/>
      <dgm:spPr/>
      <dgm:t>
        <a:bodyPr/>
        <a:lstStyle/>
        <a:p>
          <a:endParaRPr lang="en-US"/>
        </a:p>
      </dgm:t>
    </dgm:pt>
    <dgm:pt modelId="{D73DE20F-13F8-41BF-88EF-0C91C501EF3F}" type="pres">
      <dgm:prSet presAssocID="{5329DD58-2421-47FE-A532-0AF394E69F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710CBA1-90D3-4AE6-8835-47B05B2A9F26}" type="pres">
      <dgm:prSet presAssocID="{85002D93-1FD7-4195-BBDC-5D07744D890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9802EB-F5FC-4560-B78A-94E29FD4B1AF}" type="pres">
      <dgm:prSet presAssocID="{340582C6-318B-4031-9904-8ADE60E1987C}" presName="sibTrans" presStyleCnt="0"/>
      <dgm:spPr/>
    </dgm:pt>
    <dgm:pt modelId="{123017AE-4826-49C3-9B76-347AD21CADC8}" type="pres">
      <dgm:prSet presAssocID="{D86DF0C7-82F9-4966-BA1F-79B45E2417DA}" presName="node" presStyleLbl="node1" presStyleIdx="1" presStyleCnt="6" custScaleX="1186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ECD24F-B255-44D3-9AEC-E4D4D3933CD5}" type="pres">
      <dgm:prSet presAssocID="{DB5F3246-A5FA-4A7E-A4DE-F6EB2967CBC7}" presName="sibTrans" presStyleCnt="0"/>
      <dgm:spPr/>
    </dgm:pt>
    <dgm:pt modelId="{51577171-D841-4BBC-976C-E5936C122C79}" type="pres">
      <dgm:prSet presAssocID="{489932B2-E958-4AEE-B54B-570B416F7D8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99706-8959-41DC-A4C6-EAE49C1DDE41}" type="pres">
      <dgm:prSet presAssocID="{C4CA94B4-69AA-4FCF-8241-29FFE4598B17}" presName="sibTrans" presStyleCnt="0"/>
      <dgm:spPr/>
    </dgm:pt>
    <dgm:pt modelId="{C9BB6413-6462-4D66-A4E0-B9395A625A9E}" type="pres">
      <dgm:prSet presAssocID="{A0D7F5B5-A231-45C1-BF47-79DC9FCD21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F3F3A3-AA49-41BC-8D73-F9131F5D7A80}" type="pres">
      <dgm:prSet presAssocID="{CB9125C4-A84B-4666-A681-B684D2AE7EC5}" presName="sibTrans" presStyleCnt="0"/>
      <dgm:spPr/>
    </dgm:pt>
    <dgm:pt modelId="{52FDBF19-C8CD-4BC6-BEF1-9F4D5BDC6959}" type="pres">
      <dgm:prSet presAssocID="{5BC51690-C96E-4E80-BBA0-A1D1DDD92D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C57263-F137-486C-B120-6B1B07969D6D}" type="pres">
      <dgm:prSet presAssocID="{BE1988DE-098E-455E-BC78-210D75EA0709}" presName="sibTrans" presStyleCnt="0"/>
      <dgm:spPr/>
    </dgm:pt>
    <dgm:pt modelId="{1AE5C543-30F1-4F52-B3CA-F108277DFFCD}" type="pres">
      <dgm:prSet presAssocID="{950A5E90-30D7-48DB-B442-125C291FA922}" presName="node" presStyleLbl="node1" presStyleIdx="5" presStyleCnt="6" custScaleX="1257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BD494E-1E98-4589-B5F8-3A52E4E6A8DA}" srcId="{5329DD58-2421-47FE-A532-0AF394E69F65}" destId="{A0D7F5B5-A231-45C1-BF47-79DC9FCD2151}" srcOrd="3" destOrd="0" parTransId="{9FC5DFE8-A114-4FB4-BC89-2BD577A9A968}" sibTransId="{CB9125C4-A84B-4666-A681-B684D2AE7EC5}"/>
    <dgm:cxn modelId="{0059B722-91BD-4DE1-B435-2FC3F631DA30}" srcId="{5329DD58-2421-47FE-A532-0AF394E69F65}" destId="{950A5E90-30D7-48DB-B442-125C291FA922}" srcOrd="5" destOrd="0" parTransId="{1CB79DD0-C5DB-47CE-9A8D-2726AE5D13A6}" sibTransId="{772BBF23-5F0D-41E8-BF9C-57B95EF20C0D}"/>
    <dgm:cxn modelId="{98C9EA69-4385-4530-B2B2-A63B4CDB149C}" type="presOf" srcId="{85002D93-1FD7-4195-BBDC-5D07744D8901}" destId="{8710CBA1-90D3-4AE6-8835-47B05B2A9F26}" srcOrd="0" destOrd="0" presId="urn:microsoft.com/office/officeart/2005/8/layout/default#1"/>
    <dgm:cxn modelId="{697E944F-F05D-4979-ACF1-2E6A6B910029}" srcId="{5329DD58-2421-47FE-A532-0AF394E69F65}" destId="{5BC51690-C96E-4E80-BBA0-A1D1DDD92D68}" srcOrd="4" destOrd="0" parTransId="{7D2205D1-AAB6-4BC0-BF9A-B38F6C0C9A14}" sibTransId="{BE1988DE-098E-455E-BC78-210D75EA0709}"/>
    <dgm:cxn modelId="{A650845B-D0B9-4085-B216-FD051AD4D4DF}" srcId="{5329DD58-2421-47FE-A532-0AF394E69F65}" destId="{85002D93-1FD7-4195-BBDC-5D07744D8901}" srcOrd="0" destOrd="0" parTransId="{154807DF-7B1E-4831-AB16-95C1BB577A28}" sibTransId="{340582C6-318B-4031-9904-8ADE60E1987C}"/>
    <dgm:cxn modelId="{53FB1DCD-AD3D-41EB-AE28-19958969BF78}" type="presOf" srcId="{489932B2-E958-4AEE-B54B-570B416F7D87}" destId="{51577171-D841-4BBC-976C-E5936C122C79}" srcOrd="0" destOrd="0" presId="urn:microsoft.com/office/officeart/2005/8/layout/default#1"/>
    <dgm:cxn modelId="{33B19E3F-6EEB-4916-9149-EE48C0A680DB}" srcId="{5329DD58-2421-47FE-A532-0AF394E69F65}" destId="{D86DF0C7-82F9-4966-BA1F-79B45E2417DA}" srcOrd="1" destOrd="0" parTransId="{34DFE9BC-88CD-4330-A7FC-F98E39C2C3E6}" sibTransId="{DB5F3246-A5FA-4A7E-A4DE-F6EB2967CBC7}"/>
    <dgm:cxn modelId="{F9E5A4A6-1CA2-4CF2-A27F-A3EBC79ECBAD}" srcId="{5329DD58-2421-47FE-A532-0AF394E69F65}" destId="{489932B2-E958-4AEE-B54B-570B416F7D87}" srcOrd="2" destOrd="0" parTransId="{F0C0BD00-B501-47C7-8E3A-E80DB6398EC8}" sibTransId="{C4CA94B4-69AA-4FCF-8241-29FFE4598B17}"/>
    <dgm:cxn modelId="{8B57551D-30F1-4119-BCE3-1D9C3DE1A5C2}" type="presOf" srcId="{A0D7F5B5-A231-45C1-BF47-79DC9FCD2151}" destId="{C9BB6413-6462-4D66-A4E0-B9395A625A9E}" srcOrd="0" destOrd="0" presId="urn:microsoft.com/office/officeart/2005/8/layout/default#1"/>
    <dgm:cxn modelId="{5FC96F2C-D80F-41F5-B1EE-EBE08A928968}" type="presOf" srcId="{950A5E90-30D7-48DB-B442-125C291FA922}" destId="{1AE5C543-30F1-4F52-B3CA-F108277DFFCD}" srcOrd="0" destOrd="0" presId="urn:microsoft.com/office/officeart/2005/8/layout/default#1"/>
    <dgm:cxn modelId="{5942779C-2BD9-48B2-8867-2FD25D67FFA9}" type="presOf" srcId="{5329DD58-2421-47FE-A532-0AF394E69F65}" destId="{D73DE20F-13F8-41BF-88EF-0C91C501EF3F}" srcOrd="0" destOrd="0" presId="urn:microsoft.com/office/officeart/2005/8/layout/default#1"/>
    <dgm:cxn modelId="{79229FDD-344E-4597-8F82-53164C1460FA}" type="presOf" srcId="{D86DF0C7-82F9-4966-BA1F-79B45E2417DA}" destId="{123017AE-4826-49C3-9B76-347AD21CADC8}" srcOrd="0" destOrd="0" presId="urn:microsoft.com/office/officeart/2005/8/layout/default#1"/>
    <dgm:cxn modelId="{F26C6CA8-CA90-4E0C-A729-8358DE0BE338}" type="presOf" srcId="{5BC51690-C96E-4E80-BBA0-A1D1DDD92D68}" destId="{52FDBF19-C8CD-4BC6-BEF1-9F4D5BDC6959}" srcOrd="0" destOrd="0" presId="urn:microsoft.com/office/officeart/2005/8/layout/default#1"/>
    <dgm:cxn modelId="{7EB25F2E-8DA7-4C98-A11D-6B655746305C}" type="presParOf" srcId="{D73DE20F-13F8-41BF-88EF-0C91C501EF3F}" destId="{8710CBA1-90D3-4AE6-8835-47B05B2A9F26}" srcOrd="0" destOrd="0" presId="urn:microsoft.com/office/officeart/2005/8/layout/default#1"/>
    <dgm:cxn modelId="{17741DBC-755F-4F36-BF0A-5A1C41D358FD}" type="presParOf" srcId="{D73DE20F-13F8-41BF-88EF-0C91C501EF3F}" destId="{BC9802EB-F5FC-4560-B78A-94E29FD4B1AF}" srcOrd="1" destOrd="0" presId="urn:microsoft.com/office/officeart/2005/8/layout/default#1"/>
    <dgm:cxn modelId="{54F1DAE8-41E0-4690-A8B2-13C92CE75643}" type="presParOf" srcId="{D73DE20F-13F8-41BF-88EF-0C91C501EF3F}" destId="{123017AE-4826-49C3-9B76-347AD21CADC8}" srcOrd="2" destOrd="0" presId="urn:microsoft.com/office/officeart/2005/8/layout/default#1"/>
    <dgm:cxn modelId="{53655B60-43E6-4E3E-8F44-8D603B67859A}" type="presParOf" srcId="{D73DE20F-13F8-41BF-88EF-0C91C501EF3F}" destId="{72ECD24F-B255-44D3-9AEC-E4D4D3933CD5}" srcOrd="3" destOrd="0" presId="urn:microsoft.com/office/officeart/2005/8/layout/default#1"/>
    <dgm:cxn modelId="{1A3C9BBB-A60C-41D5-9218-C1A387F00261}" type="presParOf" srcId="{D73DE20F-13F8-41BF-88EF-0C91C501EF3F}" destId="{51577171-D841-4BBC-976C-E5936C122C79}" srcOrd="4" destOrd="0" presId="urn:microsoft.com/office/officeart/2005/8/layout/default#1"/>
    <dgm:cxn modelId="{4927DDE8-B57A-48F0-BA95-824850FD7454}" type="presParOf" srcId="{D73DE20F-13F8-41BF-88EF-0C91C501EF3F}" destId="{54999706-8959-41DC-A4C6-EAE49C1DDE41}" srcOrd="5" destOrd="0" presId="urn:microsoft.com/office/officeart/2005/8/layout/default#1"/>
    <dgm:cxn modelId="{C317D1A6-751E-45AF-BF9A-A2AF9F045A1F}" type="presParOf" srcId="{D73DE20F-13F8-41BF-88EF-0C91C501EF3F}" destId="{C9BB6413-6462-4D66-A4E0-B9395A625A9E}" srcOrd="6" destOrd="0" presId="urn:microsoft.com/office/officeart/2005/8/layout/default#1"/>
    <dgm:cxn modelId="{D2F3683E-DACE-4D48-ADCE-440982C9E9DB}" type="presParOf" srcId="{D73DE20F-13F8-41BF-88EF-0C91C501EF3F}" destId="{9BF3F3A3-AA49-41BC-8D73-F9131F5D7A80}" srcOrd="7" destOrd="0" presId="urn:microsoft.com/office/officeart/2005/8/layout/default#1"/>
    <dgm:cxn modelId="{7D2E4E3E-90E8-4B39-B341-2388CF4B3F1A}" type="presParOf" srcId="{D73DE20F-13F8-41BF-88EF-0C91C501EF3F}" destId="{52FDBF19-C8CD-4BC6-BEF1-9F4D5BDC6959}" srcOrd="8" destOrd="0" presId="urn:microsoft.com/office/officeart/2005/8/layout/default#1"/>
    <dgm:cxn modelId="{09471679-9D1C-4BAB-8B89-03D714B613A0}" type="presParOf" srcId="{D73DE20F-13F8-41BF-88EF-0C91C501EF3F}" destId="{90C57263-F137-486C-B120-6B1B07969D6D}" srcOrd="9" destOrd="0" presId="urn:microsoft.com/office/officeart/2005/8/layout/default#1"/>
    <dgm:cxn modelId="{F9F6D3F6-C897-470B-91F8-86B74BA610C4}" type="presParOf" srcId="{D73DE20F-13F8-41BF-88EF-0C91C501EF3F}" destId="{1AE5C543-30F1-4F52-B3CA-F108277DFFC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A3866-6B99-42BC-9B43-08599BD8F1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98C5E-B365-41DC-B3B3-24DB771C10CE}">
      <dgm:prSet/>
      <dgm:spPr/>
      <dgm:t>
        <a:bodyPr/>
        <a:lstStyle/>
        <a:p>
          <a:r>
            <a:rPr lang="hr-HR" dirty="0"/>
            <a:t>Eshil:</a:t>
          </a:r>
          <a:endParaRPr lang="en-US" dirty="0"/>
        </a:p>
      </dgm:t>
    </dgm:pt>
    <dgm:pt modelId="{1116FF1D-2FBD-40C5-9C55-19DD9F4B1138}" type="parTrans" cxnId="{3ACECE59-6B87-41AF-B0B5-12576CC055AD}">
      <dgm:prSet/>
      <dgm:spPr/>
      <dgm:t>
        <a:bodyPr/>
        <a:lstStyle/>
        <a:p>
          <a:endParaRPr lang="en-US"/>
        </a:p>
      </dgm:t>
    </dgm:pt>
    <dgm:pt modelId="{A6734599-4A43-42AE-921D-D6C282D7DC3B}" type="sibTrans" cxnId="{3ACECE59-6B87-41AF-B0B5-12576CC055AD}">
      <dgm:prSet/>
      <dgm:spPr/>
      <dgm:t>
        <a:bodyPr/>
        <a:lstStyle/>
        <a:p>
          <a:endParaRPr lang="en-US"/>
        </a:p>
      </dgm:t>
    </dgm:pt>
    <dgm:pt modelId="{EFA093FD-B42C-43CE-AAD3-91CEDFEDFAAC}">
      <dgm:prSet/>
      <dgm:spPr/>
      <dgm:t>
        <a:bodyPr/>
        <a:lstStyle/>
        <a:p>
          <a:r>
            <a:rPr lang="hr-HR"/>
            <a:t>Sudionik grčko-perzijskih ratova</a:t>
          </a:r>
          <a:endParaRPr lang="en-US"/>
        </a:p>
      </dgm:t>
    </dgm:pt>
    <dgm:pt modelId="{7764A296-A295-4662-AD71-F0BD6B258D27}" type="parTrans" cxnId="{0A0FA46A-D021-49D8-A562-F8CCA15E6F26}">
      <dgm:prSet/>
      <dgm:spPr/>
      <dgm:t>
        <a:bodyPr/>
        <a:lstStyle/>
        <a:p>
          <a:endParaRPr lang="en-US"/>
        </a:p>
      </dgm:t>
    </dgm:pt>
    <dgm:pt modelId="{03C9B0B5-652C-436D-9285-59ACAE112966}" type="sibTrans" cxnId="{0A0FA46A-D021-49D8-A562-F8CCA15E6F26}">
      <dgm:prSet/>
      <dgm:spPr/>
      <dgm:t>
        <a:bodyPr/>
        <a:lstStyle/>
        <a:p>
          <a:endParaRPr lang="en-US"/>
        </a:p>
      </dgm:t>
    </dgm:pt>
    <dgm:pt modelId="{AE94F41A-850F-4582-91E9-B00FD294ADC0}">
      <dgm:prSet/>
      <dgm:spPr/>
      <dgm:t>
        <a:bodyPr/>
        <a:lstStyle/>
        <a:p>
          <a:r>
            <a:rPr lang="hr-HR"/>
            <a:t>Opisao bitku kod Salamine</a:t>
          </a:r>
          <a:endParaRPr lang="en-US"/>
        </a:p>
      </dgm:t>
    </dgm:pt>
    <dgm:pt modelId="{56F7BB7D-ADAD-4B03-AD3C-C6C519BEAC4B}" type="parTrans" cxnId="{1BBFABB6-C6D2-4295-8407-D8B20C090470}">
      <dgm:prSet/>
      <dgm:spPr/>
      <dgm:t>
        <a:bodyPr/>
        <a:lstStyle/>
        <a:p>
          <a:endParaRPr lang="en-US"/>
        </a:p>
      </dgm:t>
    </dgm:pt>
    <dgm:pt modelId="{416869B3-8A7A-46CF-A91D-284FA8A572E8}" type="sibTrans" cxnId="{1BBFABB6-C6D2-4295-8407-D8B20C090470}">
      <dgm:prSet/>
      <dgm:spPr/>
      <dgm:t>
        <a:bodyPr/>
        <a:lstStyle/>
        <a:p>
          <a:endParaRPr lang="en-US"/>
        </a:p>
      </dgm:t>
    </dgm:pt>
    <dgm:pt modelId="{1E637D10-80F4-4FF0-A7BF-4D2637607DF3}">
      <dgm:prSet/>
      <dgm:spPr/>
      <dgm:t>
        <a:bodyPr/>
        <a:lstStyle/>
        <a:p>
          <a:r>
            <a:rPr lang="hr-HR"/>
            <a:t>Otac </a:t>
          </a:r>
          <a:r>
            <a:rPr lang="hr-HR" dirty="0"/>
            <a:t>grčke tragedije</a:t>
          </a:r>
          <a:endParaRPr lang="en-US" dirty="0"/>
        </a:p>
      </dgm:t>
    </dgm:pt>
    <dgm:pt modelId="{5AFD4BB8-49BC-4BDE-BED2-868BE34CEA20}" type="parTrans" cxnId="{E5CBA619-C5C9-433D-9567-43BA3767B07C}">
      <dgm:prSet/>
      <dgm:spPr/>
      <dgm:t>
        <a:bodyPr/>
        <a:lstStyle/>
        <a:p>
          <a:endParaRPr lang="hr-HR"/>
        </a:p>
      </dgm:t>
    </dgm:pt>
    <dgm:pt modelId="{76F533CB-9BD2-449C-A582-A158AA1EB1F1}" type="sibTrans" cxnId="{E5CBA619-C5C9-433D-9567-43BA3767B07C}">
      <dgm:prSet/>
      <dgm:spPr/>
      <dgm:t>
        <a:bodyPr/>
        <a:lstStyle/>
        <a:p>
          <a:endParaRPr lang="hr-HR"/>
        </a:p>
      </dgm:t>
    </dgm:pt>
    <dgm:pt modelId="{AD8E9AAB-304A-4B80-B378-B8D826AF6FDF}" type="pres">
      <dgm:prSet presAssocID="{9CAA3866-6B99-42BC-9B43-08599BD8F1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4B5CCA3-1B89-4794-AC08-DF47A81AE599}" type="pres">
      <dgm:prSet presAssocID="{DE398C5E-B365-41DC-B3B3-24DB771C10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3EEF6-BE76-41AA-8CA4-61EB6935E156}" type="pres">
      <dgm:prSet presAssocID="{A6734599-4A43-42AE-921D-D6C282D7DC3B}" presName="spacer" presStyleCnt="0"/>
      <dgm:spPr/>
    </dgm:pt>
    <dgm:pt modelId="{22C3915E-4645-4242-842A-18DF3C004D35}" type="pres">
      <dgm:prSet presAssocID="{1E637D10-80F4-4FF0-A7BF-4D2637607D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66A77-57FA-4CAA-8F83-1D9C054C922F}" type="pres">
      <dgm:prSet presAssocID="{76F533CB-9BD2-449C-A582-A158AA1EB1F1}" presName="spacer" presStyleCnt="0"/>
      <dgm:spPr/>
    </dgm:pt>
    <dgm:pt modelId="{63B49476-F2A3-4A23-9B3A-8C6058C25B45}" type="pres">
      <dgm:prSet presAssocID="{EFA093FD-B42C-43CE-AAD3-91CEDFEDFA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F94E43-3FF9-4BF3-90FD-8DEF75CFE8A2}" type="pres">
      <dgm:prSet presAssocID="{03C9B0B5-652C-436D-9285-59ACAE112966}" presName="spacer" presStyleCnt="0"/>
      <dgm:spPr/>
    </dgm:pt>
    <dgm:pt modelId="{3CA4BC7D-9A7C-4A59-AD9C-2B838CA0B09C}" type="pres">
      <dgm:prSet presAssocID="{AE94F41A-850F-4582-91E9-B00FD294AD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CBA619-C5C9-433D-9567-43BA3767B07C}" srcId="{9CAA3866-6B99-42BC-9B43-08599BD8F102}" destId="{1E637D10-80F4-4FF0-A7BF-4D2637607DF3}" srcOrd="1" destOrd="0" parTransId="{5AFD4BB8-49BC-4BDE-BED2-868BE34CEA20}" sibTransId="{76F533CB-9BD2-449C-A582-A158AA1EB1F1}"/>
    <dgm:cxn modelId="{FF60E6BA-B698-4F9C-9DD0-37C4F3F3DCBA}" type="presOf" srcId="{9CAA3866-6B99-42BC-9B43-08599BD8F102}" destId="{AD8E9AAB-304A-4B80-B378-B8D826AF6FDF}" srcOrd="0" destOrd="0" presId="urn:microsoft.com/office/officeart/2005/8/layout/vList2"/>
    <dgm:cxn modelId="{171A1A55-8BB7-47AF-A881-3A6151D52A3D}" type="presOf" srcId="{AE94F41A-850F-4582-91E9-B00FD294ADC0}" destId="{3CA4BC7D-9A7C-4A59-AD9C-2B838CA0B09C}" srcOrd="0" destOrd="0" presId="urn:microsoft.com/office/officeart/2005/8/layout/vList2"/>
    <dgm:cxn modelId="{3ACECE59-6B87-41AF-B0B5-12576CC055AD}" srcId="{9CAA3866-6B99-42BC-9B43-08599BD8F102}" destId="{DE398C5E-B365-41DC-B3B3-24DB771C10CE}" srcOrd="0" destOrd="0" parTransId="{1116FF1D-2FBD-40C5-9C55-19DD9F4B1138}" sibTransId="{A6734599-4A43-42AE-921D-D6C282D7DC3B}"/>
    <dgm:cxn modelId="{3DDF2850-A142-4347-A02E-EE0EF7476B9C}" type="presOf" srcId="{1E637D10-80F4-4FF0-A7BF-4D2637607DF3}" destId="{22C3915E-4645-4242-842A-18DF3C004D35}" srcOrd="0" destOrd="0" presId="urn:microsoft.com/office/officeart/2005/8/layout/vList2"/>
    <dgm:cxn modelId="{0A0FA46A-D021-49D8-A562-F8CCA15E6F26}" srcId="{9CAA3866-6B99-42BC-9B43-08599BD8F102}" destId="{EFA093FD-B42C-43CE-AAD3-91CEDFEDFAAC}" srcOrd="2" destOrd="0" parTransId="{7764A296-A295-4662-AD71-F0BD6B258D27}" sibTransId="{03C9B0B5-652C-436D-9285-59ACAE112966}"/>
    <dgm:cxn modelId="{1BBFABB6-C6D2-4295-8407-D8B20C090470}" srcId="{9CAA3866-6B99-42BC-9B43-08599BD8F102}" destId="{AE94F41A-850F-4582-91E9-B00FD294ADC0}" srcOrd="3" destOrd="0" parTransId="{56F7BB7D-ADAD-4B03-AD3C-C6C519BEAC4B}" sibTransId="{416869B3-8A7A-46CF-A91D-284FA8A572E8}"/>
    <dgm:cxn modelId="{8CBAE69B-BD34-4128-8B4D-D79ADCC48E71}" type="presOf" srcId="{EFA093FD-B42C-43CE-AAD3-91CEDFEDFAAC}" destId="{63B49476-F2A3-4A23-9B3A-8C6058C25B45}" srcOrd="0" destOrd="0" presId="urn:microsoft.com/office/officeart/2005/8/layout/vList2"/>
    <dgm:cxn modelId="{139A23F9-08F0-4A06-BFE3-F73A8B6F8AC8}" type="presOf" srcId="{DE398C5E-B365-41DC-B3B3-24DB771C10CE}" destId="{64B5CCA3-1B89-4794-AC08-DF47A81AE599}" srcOrd="0" destOrd="0" presId="urn:microsoft.com/office/officeart/2005/8/layout/vList2"/>
    <dgm:cxn modelId="{7BE70DFA-BC36-4EF6-8FFA-C783DF9AA9BB}" type="presParOf" srcId="{AD8E9AAB-304A-4B80-B378-B8D826AF6FDF}" destId="{64B5CCA3-1B89-4794-AC08-DF47A81AE599}" srcOrd="0" destOrd="0" presId="urn:microsoft.com/office/officeart/2005/8/layout/vList2"/>
    <dgm:cxn modelId="{A7D8FB4E-F64D-4D4C-9EBC-AAD33BAAEB59}" type="presParOf" srcId="{AD8E9AAB-304A-4B80-B378-B8D826AF6FDF}" destId="{EF93EEF6-BE76-41AA-8CA4-61EB6935E156}" srcOrd="1" destOrd="0" presId="urn:microsoft.com/office/officeart/2005/8/layout/vList2"/>
    <dgm:cxn modelId="{7A477831-5402-4C06-825B-4175E8963BD4}" type="presParOf" srcId="{AD8E9AAB-304A-4B80-B378-B8D826AF6FDF}" destId="{22C3915E-4645-4242-842A-18DF3C004D35}" srcOrd="2" destOrd="0" presId="urn:microsoft.com/office/officeart/2005/8/layout/vList2"/>
    <dgm:cxn modelId="{FF724348-8A73-4BF6-92D1-44F266CDD453}" type="presParOf" srcId="{AD8E9AAB-304A-4B80-B378-B8D826AF6FDF}" destId="{E9666A77-57FA-4CAA-8F83-1D9C054C922F}" srcOrd="3" destOrd="0" presId="urn:microsoft.com/office/officeart/2005/8/layout/vList2"/>
    <dgm:cxn modelId="{24D410FD-AAEC-4792-BA5A-2931863CF0A9}" type="presParOf" srcId="{AD8E9AAB-304A-4B80-B378-B8D826AF6FDF}" destId="{63B49476-F2A3-4A23-9B3A-8C6058C25B45}" srcOrd="4" destOrd="0" presId="urn:microsoft.com/office/officeart/2005/8/layout/vList2"/>
    <dgm:cxn modelId="{9F2D0DA2-4FE0-4351-B1CF-4466E98CEBA1}" type="presParOf" srcId="{AD8E9AAB-304A-4B80-B378-B8D826AF6FDF}" destId="{5BF94E43-3FF9-4BF3-90FD-8DEF75CFE8A2}" srcOrd="5" destOrd="0" presId="urn:microsoft.com/office/officeart/2005/8/layout/vList2"/>
    <dgm:cxn modelId="{A21209BB-137F-4FEA-B10D-BD3A42CD531C}" type="presParOf" srcId="{AD8E9AAB-304A-4B80-B378-B8D826AF6FDF}" destId="{3CA4BC7D-9A7C-4A59-AD9C-2B838CA0B0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26386-7F0F-4FE8-9517-BA16D3B394B3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CF9393-55A2-4F02-9C69-1DCED2364239}">
      <dgm:prSet/>
      <dgm:spPr/>
      <dgm:t>
        <a:bodyPr/>
        <a:lstStyle/>
        <a:p>
          <a:r>
            <a:rPr lang="hr-HR" dirty="0"/>
            <a:t>Druženja građana u staroj Grčkoj</a:t>
          </a:r>
          <a:endParaRPr lang="en-US" dirty="0"/>
        </a:p>
      </dgm:t>
    </dgm:pt>
    <dgm:pt modelId="{9727EE43-1E13-4800-9CB8-34A7A03552D9}" type="parTrans" cxnId="{FB9C5DE9-0089-4180-9349-DF4CE6BDB631}">
      <dgm:prSet/>
      <dgm:spPr/>
      <dgm:t>
        <a:bodyPr/>
        <a:lstStyle/>
        <a:p>
          <a:endParaRPr lang="en-US"/>
        </a:p>
      </dgm:t>
    </dgm:pt>
    <dgm:pt modelId="{A8C875E8-DC02-4A63-915F-A8CDC9704289}" type="sibTrans" cxnId="{FB9C5DE9-0089-4180-9349-DF4CE6BDB631}">
      <dgm:prSet/>
      <dgm:spPr/>
      <dgm:t>
        <a:bodyPr/>
        <a:lstStyle/>
        <a:p>
          <a:endParaRPr lang="en-US"/>
        </a:p>
      </dgm:t>
    </dgm:pt>
    <dgm:pt modelId="{0676FECE-7120-4FDF-92F7-BEB63EF1B14F}">
      <dgm:prSet/>
      <dgm:spPr/>
      <dgm:t>
        <a:bodyPr/>
        <a:lstStyle/>
        <a:p>
          <a:r>
            <a:rPr lang="hr-HR"/>
            <a:t>Kazališne predstave nastale iz svečanih običaja u čast boga Dioniza</a:t>
          </a:r>
          <a:endParaRPr lang="en-US"/>
        </a:p>
      </dgm:t>
    </dgm:pt>
    <dgm:pt modelId="{1292FA37-B8D9-478B-819B-CD9B245B1C77}" type="parTrans" cxnId="{E693DDE0-A634-4961-9321-8A9418FAA827}">
      <dgm:prSet/>
      <dgm:spPr/>
      <dgm:t>
        <a:bodyPr/>
        <a:lstStyle/>
        <a:p>
          <a:endParaRPr lang="en-US"/>
        </a:p>
      </dgm:t>
    </dgm:pt>
    <dgm:pt modelId="{9C1F77F3-12E5-42F7-9420-DB70C2207049}" type="sibTrans" cxnId="{E693DDE0-A634-4961-9321-8A9418FAA827}">
      <dgm:prSet/>
      <dgm:spPr/>
      <dgm:t>
        <a:bodyPr/>
        <a:lstStyle/>
        <a:p>
          <a:endParaRPr lang="en-US"/>
        </a:p>
      </dgm:t>
    </dgm:pt>
    <dgm:pt modelId="{57383A3A-B48F-4BED-BA72-E8D70C5042E6}">
      <dgm:prSet/>
      <dgm:spPr/>
      <dgm:t>
        <a:bodyPr/>
        <a:lstStyle/>
        <a:p>
          <a:r>
            <a:rPr lang="hr-HR"/>
            <a:t>Svečanosti pjesme i plesa</a:t>
          </a:r>
          <a:endParaRPr lang="en-US"/>
        </a:p>
      </dgm:t>
    </dgm:pt>
    <dgm:pt modelId="{569193D4-9FAA-4EBF-B81F-571192DE56E5}" type="parTrans" cxnId="{717B63CD-CBED-45AC-9DE1-EFFE6AD9F8FC}">
      <dgm:prSet/>
      <dgm:spPr/>
      <dgm:t>
        <a:bodyPr/>
        <a:lstStyle/>
        <a:p>
          <a:endParaRPr lang="en-US"/>
        </a:p>
      </dgm:t>
    </dgm:pt>
    <dgm:pt modelId="{E7307191-605A-48EC-A651-ABCE69D2F5CF}" type="sibTrans" cxnId="{717B63CD-CBED-45AC-9DE1-EFFE6AD9F8FC}">
      <dgm:prSet/>
      <dgm:spPr/>
      <dgm:t>
        <a:bodyPr/>
        <a:lstStyle/>
        <a:p>
          <a:endParaRPr lang="en-US"/>
        </a:p>
      </dgm:t>
    </dgm:pt>
    <dgm:pt modelId="{ED68B50E-D4B7-4513-B52F-130819A6E748}">
      <dgm:prSet/>
      <dgm:spPr/>
      <dgm:t>
        <a:bodyPr/>
        <a:lstStyle/>
        <a:p>
          <a:r>
            <a:rPr lang="hr-HR"/>
            <a:t>Uvođenje glumaca u kazališta</a:t>
          </a:r>
          <a:endParaRPr lang="en-US"/>
        </a:p>
      </dgm:t>
    </dgm:pt>
    <dgm:pt modelId="{C6416B2D-7DC1-40E8-BE76-1CD2F3D2CA10}" type="parTrans" cxnId="{EFF4F224-E63F-4183-A37D-4412DF558B7F}">
      <dgm:prSet/>
      <dgm:spPr/>
      <dgm:t>
        <a:bodyPr/>
        <a:lstStyle/>
        <a:p>
          <a:endParaRPr lang="en-US"/>
        </a:p>
      </dgm:t>
    </dgm:pt>
    <dgm:pt modelId="{669E319E-502B-47B4-9678-8ECFCCC12440}" type="sibTrans" cxnId="{EFF4F224-E63F-4183-A37D-4412DF558B7F}">
      <dgm:prSet/>
      <dgm:spPr/>
      <dgm:t>
        <a:bodyPr/>
        <a:lstStyle/>
        <a:p>
          <a:endParaRPr lang="en-US"/>
        </a:p>
      </dgm:t>
    </dgm:pt>
    <dgm:pt modelId="{F8CA2928-8DF9-4B52-BB33-24DE92E048FE}">
      <dgm:prSet/>
      <dgm:spPr/>
      <dgm:t>
        <a:bodyPr/>
        <a:lstStyle/>
        <a:p>
          <a:r>
            <a:rPr lang="hr-HR"/>
            <a:t>Muškarci jedini glumci, uporaba maski</a:t>
          </a:r>
          <a:endParaRPr lang="en-US"/>
        </a:p>
      </dgm:t>
    </dgm:pt>
    <dgm:pt modelId="{D97DD11D-01AD-4BCC-A40E-00B3364A534F}" type="parTrans" cxnId="{2B660B8A-41B7-4C5F-9F4C-B7A638999551}">
      <dgm:prSet/>
      <dgm:spPr/>
      <dgm:t>
        <a:bodyPr/>
        <a:lstStyle/>
        <a:p>
          <a:endParaRPr lang="en-US"/>
        </a:p>
      </dgm:t>
    </dgm:pt>
    <dgm:pt modelId="{4A73F07C-B3A5-43D5-B021-F5579048A10A}" type="sibTrans" cxnId="{2B660B8A-41B7-4C5F-9F4C-B7A638999551}">
      <dgm:prSet/>
      <dgm:spPr/>
      <dgm:t>
        <a:bodyPr/>
        <a:lstStyle/>
        <a:p>
          <a:endParaRPr lang="en-US"/>
        </a:p>
      </dgm:t>
    </dgm:pt>
    <dgm:pt modelId="{42037A9E-AB15-462A-B55E-5E05BC096DC7}">
      <dgm:prSet/>
      <dgm:spPr/>
      <dgm:t>
        <a:bodyPr/>
        <a:lstStyle/>
        <a:p>
          <a:r>
            <a:rPr lang="hr-HR"/>
            <a:t>Uvođenje kazališnog novca u Periklovo doba</a:t>
          </a:r>
          <a:endParaRPr lang="en-US"/>
        </a:p>
      </dgm:t>
    </dgm:pt>
    <dgm:pt modelId="{1D072E2C-FDB9-471B-B607-BD1FC9A2E8C7}" type="parTrans" cxnId="{06ABA6CB-5F9A-473E-AD39-498786F3C88E}">
      <dgm:prSet/>
      <dgm:spPr/>
      <dgm:t>
        <a:bodyPr/>
        <a:lstStyle/>
        <a:p>
          <a:endParaRPr lang="en-US"/>
        </a:p>
      </dgm:t>
    </dgm:pt>
    <dgm:pt modelId="{3CAF0E58-9EB8-4D85-ADAB-D0CF317D5762}" type="sibTrans" cxnId="{06ABA6CB-5F9A-473E-AD39-498786F3C88E}">
      <dgm:prSet/>
      <dgm:spPr/>
      <dgm:t>
        <a:bodyPr/>
        <a:lstStyle/>
        <a:p>
          <a:endParaRPr lang="en-US"/>
        </a:p>
      </dgm:t>
    </dgm:pt>
    <dgm:pt modelId="{5A4D5801-6016-472C-9ED7-92EA6D57355D}" type="pres">
      <dgm:prSet presAssocID="{F5B26386-7F0F-4FE8-9517-BA16D3B39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A0D1BB-52EF-4D8E-B54C-479EED0BD0BB}" type="pres">
      <dgm:prSet presAssocID="{CECF9393-55A2-4F02-9C69-1DCED236423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68E74C-7B3A-41CD-B817-285DB41AE503}" type="pres">
      <dgm:prSet presAssocID="{A8C875E8-DC02-4A63-915F-A8CDC9704289}" presName="sibTrans" presStyleLbl="sibTrans1D1" presStyleIdx="0" presStyleCnt="5"/>
      <dgm:spPr/>
      <dgm:t>
        <a:bodyPr/>
        <a:lstStyle/>
        <a:p>
          <a:endParaRPr lang="hr-HR"/>
        </a:p>
      </dgm:t>
    </dgm:pt>
    <dgm:pt modelId="{B6DD23F7-147F-40E7-89DF-9B789EB0A3F0}" type="pres">
      <dgm:prSet presAssocID="{A8C875E8-DC02-4A63-915F-A8CDC9704289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E0DC07CE-0B96-45C2-BDB7-134C12278DB2}" type="pres">
      <dgm:prSet presAssocID="{0676FECE-7120-4FDF-92F7-BEB63EF1B1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A98100-68EE-4786-AD0A-41F01BF83E41}" type="pres">
      <dgm:prSet presAssocID="{9C1F77F3-12E5-42F7-9420-DB70C2207049}" presName="sibTrans" presStyleLbl="sibTrans1D1" presStyleIdx="1" presStyleCnt="5"/>
      <dgm:spPr/>
      <dgm:t>
        <a:bodyPr/>
        <a:lstStyle/>
        <a:p>
          <a:endParaRPr lang="hr-HR"/>
        </a:p>
      </dgm:t>
    </dgm:pt>
    <dgm:pt modelId="{C65DF43B-2817-41DF-AD76-D4DDD320F004}" type="pres">
      <dgm:prSet presAssocID="{9C1F77F3-12E5-42F7-9420-DB70C2207049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03B0842C-2A72-4D5F-A067-65958E715882}" type="pres">
      <dgm:prSet presAssocID="{57383A3A-B48F-4BED-BA72-E8D70C5042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AD81FD-BDCB-460A-9819-D5C57758103D}" type="pres">
      <dgm:prSet presAssocID="{E7307191-605A-48EC-A651-ABCE69D2F5CF}" presName="sibTrans" presStyleLbl="sibTrans1D1" presStyleIdx="2" presStyleCnt="5"/>
      <dgm:spPr/>
      <dgm:t>
        <a:bodyPr/>
        <a:lstStyle/>
        <a:p>
          <a:endParaRPr lang="hr-HR"/>
        </a:p>
      </dgm:t>
    </dgm:pt>
    <dgm:pt modelId="{A86A09E8-8CC7-444E-BBE3-AD3510BB60A6}" type="pres">
      <dgm:prSet presAssocID="{E7307191-605A-48EC-A651-ABCE69D2F5CF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1FCAAB5E-DE44-4E37-A3A7-443CC2DAFA13}" type="pres">
      <dgm:prSet presAssocID="{ED68B50E-D4B7-4513-B52F-130819A6E7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12403E-A47E-489A-A40E-3560FE1C0986}" type="pres">
      <dgm:prSet presAssocID="{669E319E-502B-47B4-9678-8ECFCCC12440}" presName="sibTrans" presStyleLbl="sibTrans1D1" presStyleIdx="3" presStyleCnt="5"/>
      <dgm:spPr/>
      <dgm:t>
        <a:bodyPr/>
        <a:lstStyle/>
        <a:p>
          <a:endParaRPr lang="hr-HR"/>
        </a:p>
      </dgm:t>
    </dgm:pt>
    <dgm:pt modelId="{6CEABB7F-8FAA-4CB0-8A98-0CAF3E8EE8D4}" type="pres">
      <dgm:prSet presAssocID="{669E319E-502B-47B4-9678-8ECFCCC12440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B8081081-2D0A-4E62-ACA8-9E64F3817D95}" type="pres">
      <dgm:prSet presAssocID="{F8CA2928-8DF9-4B52-BB33-24DE92E048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9D62FC-2AEE-4FB4-9DAC-A9D7BF2395C3}" type="pres">
      <dgm:prSet presAssocID="{4A73F07C-B3A5-43D5-B021-F5579048A10A}" presName="sibTrans" presStyleLbl="sibTrans1D1" presStyleIdx="4" presStyleCnt="5"/>
      <dgm:spPr/>
      <dgm:t>
        <a:bodyPr/>
        <a:lstStyle/>
        <a:p>
          <a:endParaRPr lang="hr-HR"/>
        </a:p>
      </dgm:t>
    </dgm:pt>
    <dgm:pt modelId="{361917DD-A777-4081-81DA-524ED9F89958}" type="pres">
      <dgm:prSet presAssocID="{4A73F07C-B3A5-43D5-B021-F5579048A10A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60067BA1-B2AC-4A06-89F0-F48CD0EA5168}" type="pres">
      <dgm:prSet presAssocID="{42037A9E-AB15-462A-B55E-5E05BC096D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DAC2C5-FB8F-4EDB-BC07-1A568F5CDD3C}" type="presOf" srcId="{F5B26386-7F0F-4FE8-9517-BA16D3B394B3}" destId="{5A4D5801-6016-472C-9ED7-92EA6D57355D}" srcOrd="0" destOrd="0" presId="urn:microsoft.com/office/officeart/2016/7/layout/RepeatingBendingProcessNew"/>
    <dgm:cxn modelId="{A10873BF-AD6E-4199-A774-FD874B958FAD}" type="presOf" srcId="{CECF9393-55A2-4F02-9C69-1DCED2364239}" destId="{1AA0D1BB-52EF-4D8E-B54C-479EED0BD0BB}" srcOrd="0" destOrd="0" presId="urn:microsoft.com/office/officeart/2016/7/layout/RepeatingBendingProcessNew"/>
    <dgm:cxn modelId="{4AD24EA5-D87D-4080-9E6E-FACA3A1A0433}" type="presOf" srcId="{0676FECE-7120-4FDF-92F7-BEB63EF1B14F}" destId="{E0DC07CE-0B96-45C2-BDB7-134C12278DB2}" srcOrd="0" destOrd="0" presId="urn:microsoft.com/office/officeart/2016/7/layout/RepeatingBendingProcessNew"/>
    <dgm:cxn modelId="{83AB5909-E1B7-4FAA-9ABB-5F0EA1284108}" type="presOf" srcId="{669E319E-502B-47B4-9678-8ECFCCC12440}" destId="{4512403E-A47E-489A-A40E-3560FE1C0986}" srcOrd="0" destOrd="0" presId="urn:microsoft.com/office/officeart/2016/7/layout/RepeatingBendingProcessNew"/>
    <dgm:cxn modelId="{F9E79413-83BF-4126-98C5-9C2C0AE75027}" type="presOf" srcId="{42037A9E-AB15-462A-B55E-5E05BC096DC7}" destId="{60067BA1-B2AC-4A06-89F0-F48CD0EA5168}" srcOrd="0" destOrd="0" presId="urn:microsoft.com/office/officeart/2016/7/layout/RepeatingBendingProcessNew"/>
    <dgm:cxn modelId="{717B63CD-CBED-45AC-9DE1-EFFE6AD9F8FC}" srcId="{F5B26386-7F0F-4FE8-9517-BA16D3B394B3}" destId="{57383A3A-B48F-4BED-BA72-E8D70C5042E6}" srcOrd="2" destOrd="0" parTransId="{569193D4-9FAA-4EBF-B81F-571192DE56E5}" sibTransId="{E7307191-605A-48EC-A651-ABCE69D2F5CF}"/>
    <dgm:cxn modelId="{654676DA-218D-490E-9619-405156DA0610}" type="presOf" srcId="{ED68B50E-D4B7-4513-B52F-130819A6E748}" destId="{1FCAAB5E-DE44-4E37-A3A7-443CC2DAFA13}" srcOrd="0" destOrd="0" presId="urn:microsoft.com/office/officeart/2016/7/layout/RepeatingBendingProcessNew"/>
    <dgm:cxn modelId="{EFF4F224-E63F-4183-A37D-4412DF558B7F}" srcId="{F5B26386-7F0F-4FE8-9517-BA16D3B394B3}" destId="{ED68B50E-D4B7-4513-B52F-130819A6E748}" srcOrd="3" destOrd="0" parTransId="{C6416B2D-7DC1-40E8-BE76-1CD2F3D2CA10}" sibTransId="{669E319E-502B-47B4-9678-8ECFCCC12440}"/>
    <dgm:cxn modelId="{60BA36A6-50A5-47AD-AFA9-3687D565E167}" type="presOf" srcId="{57383A3A-B48F-4BED-BA72-E8D70C5042E6}" destId="{03B0842C-2A72-4D5F-A067-65958E715882}" srcOrd="0" destOrd="0" presId="urn:microsoft.com/office/officeart/2016/7/layout/RepeatingBendingProcessNew"/>
    <dgm:cxn modelId="{1DB3CC46-01B5-490A-AE27-3C4D20552AE9}" type="presOf" srcId="{A8C875E8-DC02-4A63-915F-A8CDC9704289}" destId="{B6DD23F7-147F-40E7-89DF-9B789EB0A3F0}" srcOrd="1" destOrd="0" presId="urn:microsoft.com/office/officeart/2016/7/layout/RepeatingBendingProcessNew"/>
    <dgm:cxn modelId="{68E41FAB-B196-40E0-8A01-68F5C20D5902}" type="presOf" srcId="{4A73F07C-B3A5-43D5-B021-F5579048A10A}" destId="{361917DD-A777-4081-81DA-524ED9F89958}" srcOrd="1" destOrd="0" presId="urn:microsoft.com/office/officeart/2016/7/layout/RepeatingBendingProcessNew"/>
    <dgm:cxn modelId="{729B369B-1A5B-4E61-9401-7E0E6B98E403}" type="presOf" srcId="{9C1F77F3-12E5-42F7-9420-DB70C2207049}" destId="{C65DF43B-2817-41DF-AD76-D4DDD320F004}" srcOrd="1" destOrd="0" presId="urn:microsoft.com/office/officeart/2016/7/layout/RepeatingBendingProcessNew"/>
    <dgm:cxn modelId="{FD06F160-58AB-4F92-B8FE-D4C4D848FE3A}" type="presOf" srcId="{9C1F77F3-12E5-42F7-9420-DB70C2207049}" destId="{36A98100-68EE-4786-AD0A-41F01BF83E41}" srcOrd="0" destOrd="0" presId="urn:microsoft.com/office/officeart/2016/7/layout/RepeatingBendingProcessNew"/>
    <dgm:cxn modelId="{D4B40191-DCDC-4D19-9D20-035BEB032510}" type="presOf" srcId="{E7307191-605A-48EC-A651-ABCE69D2F5CF}" destId="{A86A09E8-8CC7-444E-BBE3-AD3510BB60A6}" srcOrd="1" destOrd="0" presId="urn:microsoft.com/office/officeart/2016/7/layout/RepeatingBendingProcessNew"/>
    <dgm:cxn modelId="{DF934345-CCCF-4C49-ABCD-409522ED49D8}" type="presOf" srcId="{F8CA2928-8DF9-4B52-BB33-24DE92E048FE}" destId="{B8081081-2D0A-4E62-ACA8-9E64F3817D95}" srcOrd="0" destOrd="0" presId="urn:microsoft.com/office/officeart/2016/7/layout/RepeatingBendingProcessNew"/>
    <dgm:cxn modelId="{BA08654D-2842-46B5-82F2-18050BC9BFC0}" type="presOf" srcId="{4A73F07C-B3A5-43D5-B021-F5579048A10A}" destId="{1C9D62FC-2AEE-4FB4-9DAC-A9D7BF2395C3}" srcOrd="0" destOrd="0" presId="urn:microsoft.com/office/officeart/2016/7/layout/RepeatingBendingProcessNew"/>
    <dgm:cxn modelId="{2B660B8A-41B7-4C5F-9F4C-B7A638999551}" srcId="{F5B26386-7F0F-4FE8-9517-BA16D3B394B3}" destId="{F8CA2928-8DF9-4B52-BB33-24DE92E048FE}" srcOrd="4" destOrd="0" parTransId="{D97DD11D-01AD-4BCC-A40E-00B3364A534F}" sibTransId="{4A73F07C-B3A5-43D5-B021-F5579048A10A}"/>
    <dgm:cxn modelId="{E693DDE0-A634-4961-9321-8A9418FAA827}" srcId="{F5B26386-7F0F-4FE8-9517-BA16D3B394B3}" destId="{0676FECE-7120-4FDF-92F7-BEB63EF1B14F}" srcOrd="1" destOrd="0" parTransId="{1292FA37-B8D9-478B-819B-CD9B245B1C77}" sibTransId="{9C1F77F3-12E5-42F7-9420-DB70C2207049}"/>
    <dgm:cxn modelId="{FB9C5DE9-0089-4180-9349-DF4CE6BDB631}" srcId="{F5B26386-7F0F-4FE8-9517-BA16D3B394B3}" destId="{CECF9393-55A2-4F02-9C69-1DCED2364239}" srcOrd="0" destOrd="0" parTransId="{9727EE43-1E13-4800-9CB8-34A7A03552D9}" sibTransId="{A8C875E8-DC02-4A63-915F-A8CDC9704289}"/>
    <dgm:cxn modelId="{649B66F1-09A4-4634-902D-350620F4E3A2}" type="presOf" srcId="{A8C875E8-DC02-4A63-915F-A8CDC9704289}" destId="{2568E74C-7B3A-41CD-B817-285DB41AE503}" srcOrd="0" destOrd="0" presId="urn:microsoft.com/office/officeart/2016/7/layout/RepeatingBendingProcessNew"/>
    <dgm:cxn modelId="{DFE6B784-205A-4E34-A345-03B3AAC04BD8}" type="presOf" srcId="{669E319E-502B-47B4-9678-8ECFCCC12440}" destId="{6CEABB7F-8FAA-4CB0-8A98-0CAF3E8EE8D4}" srcOrd="1" destOrd="0" presId="urn:microsoft.com/office/officeart/2016/7/layout/RepeatingBendingProcessNew"/>
    <dgm:cxn modelId="{06ABA6CB-5F9A-473E-AD39-498786F3C88E}" srcId="{F5B26386-7F0F-4FE8-9517-BA16D3B394B3}" destId="{42037A9E-AB15-462A-B55E-5E05BC096DC7}" srcOrd="5" destOrd="0" parTransId="{1D072E2C-FDB9-471B-B607-BD1FC9A2E8C7}" sibTransId="{3CAF0E58-9EB8-4D85-ADAB-D0CF317D5762}"/>
    <dgm:cxn modelId="{9D4A4817-3596-4D28-A7EF-8973D5AD110E}" type="presOf" srcId="{E7307191-605A-48EC-A651-ABCE69D2F5CF}" destId="{AFAD81FD-BDCB-460A-9819-D5C57758103D}" srcOrd="0" destOrd="0" presId="urn:microsoft.com/office/officeart/2016/7/layout/RepeatingBendingProcessNew"/>
    <dgm:cxn modelId="{296AB01A-1648-4CE8-ADEF-FA4A8BD3A255}" type="presParOf" srcId="{5A4D5801-6016-472C-9ED7-92EA6D57355D}" destId="{1AA0D1BB-52EF-4D8E-B54C-479EED0BD0BB}" srcOrd="0" destOrd="0" presId="urn:microsoft.com/office/officeart/2016/7/layout/RepeatingBendingProcessNew"/>
    <dgm:cxn modelId="{A39EEA57-831F-447B-B853-47C62A13DF0E}" type="presParOf" srcId="{5A4D5801-6016-472C-9ED7-92EA6D57355D}" destId="{2568E74C-7B3A-41CD-B817-285DB41AE503}" srcOrd="1" destOrd="0" presId="urn:microsoft.com/office/officeart/2016/7/layout/RepeatingBendingProcessNew"/>
    <dgm:cxn modelId="{E00AD971-8237-40BD-858C-214C72958310}" type="presParOf" srcId="{2568E74C-7B3A-41CD-B817-285DB41AE503}" destId="{B6DD23F7-147F-40E7-89DF-9B789EB0A3F0}" srcOrd="0" destOrd="0" presId="urn:microsoft.com/office/officeart/2016/7/layout/RepeatingBendingProcessNew"/>
    <dgm:cxn modelId="{068CA706-7EE4-4F87-808F-52FB00B62006}" type="presParOf" srcId="{5A4D5801-6016-472C-9ED7-92EA6D57355D}" destId="{E0DC07CE-0B96-45C2-BDB7-134C12278DB2}" srcOrd="2" destOrd="0" presId="urn:microsoft.com/office/officeart/2016/7/layout/RepeatingBendingProcessNew"/>
    <dgm:cxn modelId="{7DCE1B3A-D535-44A6-8F2C-571449B00A47}" type="presParOf" srcId="{5A4D5801-6016-472C-9ED7-92EA6D57355D}" destId="{36A98100-68EE-4786-AD0A-41F01BF83E41}" srcOrd="3" destOrd="0" presId="urn:microsoft.com/office/officeart/2016/7/layout/RepeatingBendingProcessNew"/>
    <dgm:cxn modelId="{AC8961FC-2D4E-42D0-8840-9C1DC4D37471}" type="presParOf" srcId="{36A98100-68EE-4786-AD0A-41F01BF83E41}" destId="{C65DF43B-2817-41DF-AD76-D4DDD320F004}" srcOrd="0" destOrd="0" presId="urn:microsoft.com/office/officeart/2016/7/layout/RepeatingBendingProcessNew"/>
    <dgm:cxn modelId="{CB075DF5-3BF4-4A73-91E2-9EC858B8558B}" type="presParOf" srcId="{5A4D5801-6016-472C-9ED7-92EA6D57355D}" destId="{03B0842C-2A72-4D5F-A067-65958E715882}" srcOrd="4" destOrd="0" presId="urn:microsoft.com/office/officeart/2016/7/layout/RepeatingBendingProcessNew"/>
    <dgm:cxn modelId="{372EBB79-CFA1-4789-B9E1-8B639728A192}" type="presParOf" srcId="{5A4D5801-6016-472C-9ED7-92EA6D57355D}" destId="{AFAD81FD-BDCB-460A-9819-D5C57758103D}" srcOrd="5" destOrd="0" presId="urn:microsoft.com/office/officeart/2016/7/layout/RepeatingBendingProcessNew"/>
    <dgm:cxn modelId="{4933F176-592C-4798-9B14-2596DF902176}" type="presParOf" srcId="{AFAD81FD-BDCB-460A-9819-D5C57758103D}" destId="{A86A09E8-8CC7-444E-BBE3-AD3510BB60A6}" srcOrd="0" destOrd="0" presId="urn:microsoft.com/office/officeart/2016/7/layout/RepeatingBendingProcessNew"/>
    <dgm:cxn modelId="{9C941008-935D-40E7-BB23-3A078C3E6F01}" type="presParOf" srcId="{5A4D5801-6016-472C-9ED7-92EA6D57355D}" destId="{1FCAAB5E-DE44-4E37-A3A7-443CC2DAFA13}" srcOrd="6" destOrd="0" presId="urn:microsoft.com/office/officeart/2016/7/layout/RepeatingBendingProcessNew"/>
    <dgm:cxn modelId="{1F9E25AC-25FE-4470-9D4C-D728AFC646B2}" type="presParOf" srcId="{5A4D5801-6016-472C-9ED7-92EA6D57355D}" destId="{4512403E-A47E-489A-A40E-3560FE1C0986}" srcOrd="7" destOrd="0" presId="urn:microsoft.com/office/officeart/2016/7/layout/RepeatingBendingProcessNew"/>
    <dgm:cxn modelId="{710A5599-4634-47EE-AA1B-BAF6EED52A5E}" type="presParOf" srcId="{4512403E-A47E-489A-A40E-3560FE1C0986}" destId="{6CEABB7F-8FAA-4CB0-8A98-0CAF3E8EE8D4}" srcOrd="0" destOrd="0" presId="urn:microsoft.com/office/officeart/2016/7/layout/RepeatingBendingProcessNew"/>
    <dgm:cxn modelId="{B800240B-1133-49FF-8CE7-6660F9BC633C}" type="presParOf" srcId="{5A4D5801-6016-472C-9ED7-92EA6D57355D}" destId="{B8081081-2D0A-4E62-ACA8-9E64F3817D95}" srcOrd="8" destOrd="0" presId="urn:microsoft.com/office/officeart/2016/7/layout/RepeatingBendingProcessNew"/>
    <dgm:cxn modelId="{42092736-63F7-4FEE-9010-C13ABC94E370}" type="presParOf" srcId="{5A4D5801-6016-472C-9ED7-92EA6D57355D}" destId="{1C9D62FC-2AEE-4FB4-9DAC-A9D7BF2395C3}" srcOrd="9" destOrd="0" presId="urn:microsoft.com/office/officeart/2016/7/layout/RepeatingBendingProcessNew"/>
    <dgm:cxn modelId="{428CA990-B2A0-46AA-A951-E61A6C648A41}" type="presParOf" srcId="{1C9D62FC-2AEE-4FB4-9DAC-A9D7BF2395C3}" destId="{361917DD-A777-4081-81DA-524ED9F89958}" srcOrd="0" destOrd="0" presId="urn:microsoft.com/office/officeart/2016/7/layout/RepeatingBendingProcessNew"/>
    <dgm:cxn modelId="{5066126B-BA8B-46A7-9FBA-BAC827B56256}" type="presParOf" srcId="{5A4D5801-6016-472C-9ED7-92EA6D57355D}" destId="{60067BA1-B2AC-4A06-89F0-F48CD0EA516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C377B-BE5B-4AB2-955B-B745C9950BB8}" type="doc">
      <dgm:prSet loTypeId="urn:microsoft.com/office/officeart/2005/8/layout/default#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F7AA859-26F1-47B2-91BA-109E78FAB730}">
      <dgm:prSet/>
      <dgm:spPr/>
      <dgm:t>
        <a:bodyPr/>
        <a:lstStyle/>
        <a:p>
          <a:r>
            <a:rPr lang="hr-HR"/>
            <a:t>Početak Aleksandrovih osvajanja</a:t>
          </a:r>
          <a:endParaRPr lang="en-US"/>
        </a:p>
      </dgm:t>
    </dgm:pt>
    <dgm:pt modelId="{1C4D3874-FDDC-42BB-9645-AB9A0914BA37}" type="parTrans" cxnId="{8CC45C61-EC62-46B9-9F94-5D414B5EA69D}">
      <dgm:prSet/>
      <dgm:spPr/>
      <dgm:t>
        <a:bodyPr/>
        <a:lstStyle/>
        <a:p>
          <a:endParaRPr lang="en-US"/>
        </a:p>
      </dgm:t>
    </dgm:pt>
    <dgm:pt modelId="{6192AA95-FEDD-4E85-B126-86801B9A37A9}" type="sibTrans" cxnId="{8CC45C61-EC62-46B9-9F94-5D414B5EA69D}">
      <dgm:prSet/>
      <dgm:spPr/>
      <dgm:t>
        <a:bodyPr/>
        <a:lstStyle/>
        <a:p>
          <a:endParaRPr lang="en-US"/>
        </a:p>
      </dgm:t>
    </dgm:pt>
    <dgm:pt modelId="{0D23CDE4-6C1D-4A77-8108-EA9D33ADE3FB}">
      <dgm:prSet/>
      <dgm:spPr/>
      <dgm:t>
        <a:bodyPr/>
        <a:lstStyle/>
        <a:p>
          <a:r>
            <a:rPr lang="hr-HR"/>
            <a:t>Miješanje grčke i makedonske kulture s kulturama pokorenih naroda</a:t>
          </a:r>
          <a:endParaRPr lang="en-US"/>
        </a:p>
      </dgm:t>
    </dgm:pt>
    <dgm:pt modelId="{8B1EDF1B-9B69-4F2C-85CC-37D388311D77}" type="parTrans" cxnId="{3F80E9B4-7A73-4034-A066-C9351AC9388E}">
      <dgm:prSet/>
      <dgm:spPr/>
      <dgm:t>
        <a:bodyPr/>
        <a:lstStyle/>
        <a:p>
          <a:endParaRPr lang="en-US"/>
        </a:p>
      </dgm:t>
    </dgm:pt>
    <dgm:pt modelId="{FADB6402-5439-4366-BD59-F8E4DC204D30}" type="sibTrans" cxnId="{3F80E9B4-7A73-4034-A066-C9351AC9388E}">
      <dgm:prSet/>
      <dgm:spPr/>
      <dgm:t>
        <a:bodyPr/>
        <a:lstStyle/>
        <a:p>
          <a:endParaRPr lang="en-US"/>
        </a:p>
      </dgm:t>
    </dgm:pt>
    <dgm:pt modelId="{E8D630C2-9B6A-420A-9C43-E0FA9E8C9A56}">
      <dgm:prSet/>
      <dgm:spPr/>
      <dgm:t>
        <a:bodyPr/>
        <a:lstStyle/>
        <a:p>
          <a:r>
            <a:rPr lang="hr-HR"/>
            <a:t>Širenje grčkog jezika i razvoj znanosti</a:t>
          </a:r>
          <a:endParaRPr lang="en-US"/>
        </a:p>
      </dgm:t>
    </dgm:pt>
    <dgm:pt modelId="{D98710BC-7842-4EDF-945D-D8AF0C7298D0}" type="parTrans" cxnId="{D191BB20-3BA5-487C-AADB-D0144885AEA6}">
      <dgm:prSet/>
      <dgm:spPr/>
      <dgm:t>
        <a:bodyPr/>
        <a:lstStyle/>
        <a:p>
          <a:endParaRPr lang="en-US"/>
        </a:p>
      </dgm:t>
    </dgm:pt>
    <dgm:pt modelId="{C3D62D38-CAF5-4DB4-90DB-1E795347BA17}" type="sibTrans" cxnId="{D191BB20-3BA5-487C-AADB-D0144885AEA6}">
      <dgm:prSet/>
      <dgm:spPr/>
      <dgm:t>
        <a:bodyPr/>
        <a:lstStyle/>
        <a:p>
          <a:endParaRPr lang="en-US"/>
        </a:p>
      </dgm:t>
    </dgm:pt>
    <dgm:pt modelId="{FE1670C6-AD5C-438B-BBF1-A5574FAE3F70}">
      <dgm:prSet/>
      <dgm:spPr/>
      <dgm:t>
        <a:bodyPr/>
        <a:lstStyle/>
        <a:p>
          <a:r>
            <a:rPr lang="hr-HR"/>
            <a:t>Razdoblje završava 30. godine pr. Krista rimskim osvajanjem Egipta</a:t>
          </a:r>
          <a:endParaRPr lang="en-US"/>
        </a:p>
      </dgm:t>
    </dgm:pt>
    <dgm:pt modelId="{AB91AA01-EF79-4488-9E94-F04BC46CE8A3}" type="parTrans" cxnId="{7DF881A2-6C87-431F-93C8-5492B91FCAA6}">
      <dgm:prSet/>
      <dgm:spPr/>
      <dgm:t>
        <a:bodyPr/>
        <a:lstStyle/>
        <a:p>
          <a:endParaRPr lang="en-US"/>
        </a:p>
      </dgm:t>
    </dgm:pt>
    <dgm:pt modelId="{43A3145F-FB0A-406E-A37D-00F08CB1B3D6}" type="sibTrans" cxnId="{7DF881A2-6C87-431F-93C8-5492B91FCAA6}">
      <dgm:prSet/>
      <dgm:spPr/>
      <dgm:t>
        <a:bodyPr/>
        <a:lstStyle/>
        <a:p>
          <a:endParaRPr lang="en-US"/>
        </a:p>
      </dgm:t>
    </dgm:pt>
    <dgm:pt modelId="{18373DB7-5AE0-43B9-B8CD-C3EA725F35E4}" type="pres">
      <dgm:prSet presAssocID="{5D4C377B-BE5B-4AB2-955B-B745C9950B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D7FB5E-7719-40AE-8DE4-E2A7EE4335B5}" type="pres">
      <dgm:prSet presAssocID="{7F7AA859-26F1-47B2-91BA-109E78FAB7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C5FAB2-1795-48A0-81DF-4030B78113E5}" type="pres">
      <dgm:prSet presAssocID="{6192AA95-FEDD-4E85-B126-86801B9A37A9}" presName="sibTrans" presStyleCnt="0"/>
      <dgm:spPr/>
    </dgm:pt>
    <dgm:pt modelId="{217358F8-AE33-4075-B772-71DF70410947}" type="pres">
      <dgm:prSet presAssocID="{0D23CDE4-6C1D-4A77-8108-EA9D33ADE3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99DE08-E6D3-431B-9144-F99030DD23EC}" type="pres">
      <dgm:prSet presAssocID="{FADB6402-5439-4366-BD59-F8E4DC204D30}" presName="sibTrans" presStyleCnt="0"/>
      <dgm:spPr/>
    </dgm:pt>
    <dgm:pt modelId="{7FF85EFE-1535-4695-AC7E-DA27B09B5A34}" type="pres">
      <dgm:prSet presAssocID="{E8D630C2-9B6A-420A-9C43-E0FA9E8C9A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0571F0-7438-4BA9-9426-78D15F1DE21A}" type="pres">
      <dgm:prSet presAssocID="{C3D62D38-CAF5-4DB4-90DB-1E795347BA17}" presName="sibTrans" presStyleCnt="0"/>
      <dgm:spPr/>
    </dgm:pt>
    <dgm:pt modelId="{7F77A9A5-AF2C-4821-84FB-DF7AD9418182}" type="pres">
      <dgm:prSet presAssocID="{FE1670C6-AD5C-438B-BBF1-A5574FAE3F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246FDB-EE9B-4076-B544-8E3D702CDDE4}" type="presOf" srcId="{FE1670C6-AD5C-438B-BBF1-A5574FAE3F70}" destId="{7F77A9A5-AF2C-4821-84FB-DF7AD9418182}" srcOrd="0" destOrd="0" presId="urn:microsoft.com/office/officeart/2005/8/layout/default#2"/>
    <dgm:cxn modelId="{0812930E-3AAF-45D7-9DD0-DBF48E3A4DA4}" type="presOf" srcId="{5D4C377B-BE5B-4AB2-955B-B745C9950BB8}" destId="{18373DB7-5AE0-43B9-B8CD-C3EA725F35E4}" srcOrd="0" destOrd="0" presId="urn:microsoft.com/office/officeart/2005/8/layout/default#2"/>
    <dgm:cxn modelId="{454E2782-B8A9-460E-8573-4D43821C4C31}" type="presOf" srcId="{0D23CDE4-6C1D-4A77-8108-EA9D33ADE3FB}" destId="{217358F8-AE33-4075-B772-71DF70410947}" srcOrd="0" destOrd="0" presId="urn:microsoft.com/office/officeart/2005/8/layout/default#2"/>
    <dgm:cxn modelId="{3F80E9B4-7A73-4034-A066-C9351AC9388E}" srcId="{5D4C377B-BE5B-4AB2-955B-B745C9950BB8}" destId="{0D23CDE4-6C1D-4A77-8108-EA9D33ADE3FB}" srcOrd="1" destOrd="0" parTransId="{8B1EDF1B-9B69-4F2C-85CC-37D388311D77}" sibTransId="{FADB6402-5439-4366-BD59-F8E4DC204D30}"/>
    <dgm:cxn modelId="{8CC45C61-EC62-46B9-9F94-5D414B5EA69D}" srcId="{5D4C377B-BE5B-4AB2-955B-B745C9950BB8}" destId="{7F7AA859-26F1-47B2-91BA-109E78FAB730}" srcOrd="0" destOrd="0" parTransId="{1C4D3874-FDDC-42BB-9645-AB9A0914BA37}" sibTransId="{6192AA95-FEDD-4E85-B126-86801B9A37A9}"/>
    <dgm:cxn modelId="{B7A35D97-4653-49A4-B408-4E3E4DFEE381}" type="presOf" srcId="{7F7AA859-26F1-47B2-91BA-109E78FAB730}" destId="{C0D7FB5E-7719-40AE-8DE4-E2A7EE4335B5}" srcOrd="0" destOrd="0" presId="urn:microsoft.com/office/officeart/2005/8/layout/default#2"/>
    <dgm:cxn modelId="{A78D39B3-D114-4775-A08E-86CB818F0E07}" type="presOf" srcId="{E8D630C2-9B6A-420A-9C43-E0FA9E8C9A56}" destId="{7FF85EFE-1535-4695-AC7E-DA27B09B5A34}" srcOrd="0" destOrd="0" presId="urn:microsoft.com/office/officeart/2005/8/layout/default#2"/>
    <dgm:cxn modelId="{7DF881A2-6C87-431F-93C8-5492B91FCAA6}" srcId="{5D4C377B-BE5B-4AB2-955B-B745C9950BB8}" destId="{FE1670C6-AD5C-438B-BBF1-A5574FAE3F70}" srcOrd="3" destOrd="0" parTransId="{AB91AA01-EF79-4488-9E94-F04BC46CE8A3}" sibTransId="{43A3145F-FB0A-406E-A37D-00F08CB1B3D6}"/>
    <dgm:cxn modelId="{D191BB20-3BA5-487C-AADB-D0144885AEA6}" srcId="{5D4C377B-BE5B-4AB2-955B-B745C9950BB8}" destId="{E8D630C2-9B6A-420A-9C43-E0FA9E8C9A56}" srcOrd="2" destOrd="0" parTransId="{D98710BC-7842-4EDF-945D-D8AF0C7298D0}" sibTransId="{C3D62D38-CAF5-4DB4-90DB-1E795347BA17}"/>
    <dgm:cxn modelId="{FF6D90A1-4053-4370-8372-5106171C2ABD}" type="presParOf" srcId="{18373DB7-5AE0-43B9-B8CD-C3EA725F35E4}" destId="{C0D7FB5E-7719-40AE-8DE4-E2A7EE4335B5}" srcOrd="0" destOrd="0" presId="urn:microsoft.com/office/officeart/2005/8/layout/default#2"/>
    <dgm:cxn modelId="{29DBBD7D-9CD3-4185-B03A-F26E5AA49692}" type="presParOf" srcId="{18373DB7-5AE0-43B9-B8CD-C3EA725F35E4}" destId="{81C5FAB2-1795-48A0-81DF-4030B78113E5}" srcOrd="1" destOrd="0" presId="urn:microsoft.com/office/officeart/2005/8/layout/default#2"/>
    <dgm:cxn modelId="{B0455B1B-3498-4467-BDC7-70CBA45C0482}" type="presParOf" srcId="{18373DB7-5AE0-43B9-B8CD-C3EA725F35E4}" destId="{217358F8-AE33-4075-B772-71DF70410947}" srcOrd="2" destOrd="0" presId="urn:microsoft.com/office/officeart/2005/8/layout/default#2"/>
    <dgm:cxn modelId="{FC914EB7-B12D-4EFC-80F5-CBC599B97B26}" type="presParOf" srcId="{18373DB7-5AE0-43B9-B8CD-C3EA725F35E4}" destId="{2F99DE08-E6D3-431B-9144-F99030DD23EC}" srcOrd="3" destOrd="0" presId="urn:microsoft.com/office/officeart/2005/8/layout/default#2"/>
    <dgm:cxn modelId="{826F83C8-F2EC-4EB9-91BE-424C7AB1F330}" type="presParOf" srcId="{18373DB7-5AE0-43B9-B8CD-C3EA725F35E4}" destId="{7FF85EFE-1535-4695-AC7E-DA27B09B5A34}" srcOrd="4" destOrd="0" presId="urn:microsoft.com/office/officeart/2005/8/layout/default#2"/>
    <dgm:cxn modelId="{44CB3E8C-6B38-42BB-821B-FCCAF1DAB78A}" type="presParOf" srcId="{18373DB7-5AE0-43B9-B8CD-C3EA725F35E4}" destId="{2B0571F0-7438-4BA9-9426-78D15F1DE21A}" srcOrd="5" destOrd="0" presId="urn:microsoft.com/office/officeart/2005/8/layout/default#2"/>
    <dgm:cxn modelId="{9078D221-A28F-478D-9843-DB6BCC60EB6A}" type="presParOf" srcId="{18373DB7-5AE0-43B9-B8CD-C3EA725F35E4}" destId="{7F77A9A5-AF2C-4821-84FB-DF7AD941818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B27E97-7E32-4302-A708-11B7885110CF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571B5D1-4802-4480-925C-1942A60F211F}">
      <dgm:prSet/>
      <dgm:spPr/>
      <dgm:t>
        <a:bodyPr/>
        <a:lstStyle/>
        <a:p>
          <a:r>
            <a:rPr lang="hr-HR"/>
            <a:t>Atena, duhovni i kulturni polis grčkog svijeta</a:t>
          </a:r>
          <a:endParaRPr lang="en-US"/>
        </a:p>
      </dgm:t>
    </dgm:pt>
    <dgm:pt modelId="{536C1860-4143-4D4E-9F12-88C2FAEA0F50}" type="parTrans" cxnId="{B3F3046C-CFAF-4268-B4BB-02B8CAFF72FF}">
      <dgm:prSet/>
      <dgm:spPr/>
      <dgm:t>
        <a:bodyPr/>
        <a:lstStyle/>
        <a:p>
          <a:endParaRPr lang="en-US"/>
        </a:p>
      </dgm:t>
    </dgm:pt>
    <dgm:pt modelId="{099B3F9C-D30E-4B8B-AF2A-BDC8294B320F}" type="sibTrans" cxnId="{B3F3046C-CFAF-4268-B4BB-02B8CAFF72FF}">
      <dgm:prSet/>
      <dgm:spPr/>
      <dgm:t>
        <a:bodyPr/>
        <a:lstStyle/>
        <a:p>
          <a:endParaRPr lang="en-US"/>
        </a:p>
      </dgm:t>
    </dgm:pt>
    <dgm:pt modelId="{F12ED077-EFFB-41E2-B7B2-ABCFDF5E3438}">
      <dgm:prSet/>
      <dgm:spPr/>
      <dgm:t>
        <a:bodyPr/>
        <a:lstStyle/>
        <a:p>
          <a:r>
            <a:rPr lang="hr-HR"/>
            <a:t>Grčki kipari: sklad i ljepota ljudskog tijela</a:t>
          </a:r>
          <a:endParaRPr lang="en-US"/>
        </a:p>
      </dgm:t>
    </dgm:pt>
    <dgm:pt modelId="{144DE2EE-019D-4AB0-94AC-04F6D0AA569E}" type="parTrans" cxnId="{2A10E03E-21C3-4036-9FFD-C23A90816962}">
      <dgm:prSet/>
      <dgm:spPr/>
      <dgm:t>
        <a:bodyPr/>
        <a:lstStyle/>
        <a:p>
          <a:endParaRPr lang="en-US"/>
        </a:p>
      </dgm:t>
    </dgm:pt>
    <dgm:pt modelId="{2E29180B-6CE1-4668-83B9-B16CC9E43C1B}" type="sibTrans" cxnId="{2A10E03E-21C3-4036-9FFD-C23A90816962}">
      <dgm:prSet/>
      <dgm:spPr/>
      <dgm:t>
        <a:bodyPr/>
        <a:lstStyle/>
        <a:p>
          <a:endParaRPr lang="en-US"/>
        </a:p>
      </dgm:t>
    </dgm:pt>
    <dgm:pt modelId="{05D75775-D290-410C-BE01-E735E1416AF2}">
      <dgm:prSet/>
      <dgm:spPr/>
      <dgm:t>
        <a:bodyPr/>
        <a:lstStyle/>
        <a:p>
          <a:r>
            <a:rPr lang="hr-HR" dirty="0"/>
            <a:t>Fidija, najpoznatiji grčki kipar</a:t>
          </a:r>
          <a:endParaRPr lang="en-US" dirty="0"/>
        </a:p>
      </dgm:t>
    </dgm:pt>
    <dgm:pt modelId="{CD2EA158-5915-46C1-9631-79D90390080F}" type="parTrans" cxnId="{B0642D51-2863-47E8-99EF-3D9C5338089E}">
      <dgm:prSet/>
      <dgm:spPr/>
      <dgm:t>
        <a:bodyPr/>
        <a:lstStyle/>
        <a:p>
          <a:endParaRPr lang="en-US"/>
        </a:p>
      </dgm:t>
    </dgm:pt>
    <dgm:pt modelId="{69AA7E93-8AA6-4089-8F87-57AB68888E75}" type="sibTrans" cxnId="{B0642D51-2863-47E8-99EF-3D9C5338089E}">
      <dgm:prSet/>
      <dgm:spPr/>
      <dgm:t>
        <a:bodyPr/>
        <a:lstStyle/>
        <a:p>
          <a:endParaRPr lang="en-US"/>
        </a:p>
      </dgm:t>
    </dgm:pt>
    <dgm:pt modelId="{249ED6C5-6AC7-41B5-9FEF-7EC3A34D83E3}">
      <dgm:prSet/>
      <dgm:spPr/>
      <dgm:t>
        <a:bodyPr/>
        <a:lstStyle/>
        <a:p>
          <a:r>
            <a:rPr lang="hr-HR"/>
            <a:t>Oslikavanje keramike prizorima iz svakidašnjeg života ljudi</a:t>
          </a:r>
          <a:endParaRPr lang="en-US"/>
        </a:p>
      </dgm:t>
    </dgm:pt>
    <dgm:pt modelId="{E945992A-0980-4479-B670-10BE4EED1217}" type="parTrans" cxnId="{2C56CD2E-C75D-4DF0-B86B-C20726770E85}">
      <dgm:prSet/>
      <dgm:spPr/>
      <dgm:t>
        <a:bodyPr/>
        <a:lstStyle/>
        <a:p>
          <a:endParaRPr lang="en-US"/>
        </a:p>
      </dgm:t>
    </dgm:pt>
    <dgm:pt modelId="{0199E187-5139-4F72-9656-DC7508B120EA}" type="sibTrans" cxnId="{2C56CD2E-C75D-4DF0-B86B-C20726770E85}">
      <dgm:prSet/>
      <dgm:spPr/>
      <dgm:t>
        <a:bodyPr/>
        <a:lstStyle/>
        <a:p>
          <a:endParaRPr lang="en-US"/>
        </a:p>
      </dgm:t>
    </dgm:pt>
    <dgm:pt modelId="{E756F79E-EF3E-4A28-B4D7-723DA926566D}" type="pres">
      <dgm:prSet presAssocID="{CDB27E97-7E32-4302-A708-11B7885110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636952-DCEE-420B-80E9-F170EF049575}" type="pres">
      <dgm:prSet presAssocID="{6571B5D1-4802-4480-925C-1942A60F21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EA89B6-47BD-479F-92D8-D7AB2E20A9BC}" type="pres">
      <dgm:prSet presAssocID="{099B3F9C-D30E-4B8B-AF2A-BDC8294B320F}" presName="sibTrans" presStyleCnt="0"/>
      <dgm:spPr/>
    </dgm:pt>
    <dgm:pt modelId="{14A09BD6-0490-4529-B28E-E7FF855DA83C}" type="pres">
      <dgm:prSet presAssocID="{F12ED077-EFFB-41E2-B7B2-ABCFDF5E34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40BBAD-FEE9-454E-BBA1-4FF48A7FF697}" type="pres">
      <dgm:prSet presAssocID="{2E29180B-6CE1-4668-83B9-B16CC9E43C1B}" presName="sibTrans" presStyleCnt="0"/>
      <dgm:spPr/>
    </dgm:pt>
    <dgm:pt modelId="{67C8438F-32ED-41C6-8195-382CA85C849F}" type="pres">
      <dgm:prSet presAssocID="{05D75775-D290-410C-BE01-E735E1416A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16BEB0-A260-4B9A-83CB-5B79C7093AC1}" type="pres">
      <dgm:prSet presAssocID="{69AA7E93-8AA6-4089-8F87-57AB68888E75}" presName="sibTrans" presStyleCnt="0"/>
      <dgm:spPr/>
    </dgm:pt>
    <dgm:pt modelId="{6167D015-C45E-4EE3-ACF0-BD01BC1C794B}" type="pres">
      <dgm:prSet presAssocID="{249ED6C5-6AC7-41B5-9FEF-7EC3A34D83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56CD2E-C75D-4DF0-B86B-C20726770E85}" srcId="{CDB27E97-7E32-4302-A708-11B7885110CF}" destId="{249ED6C5-6AC7-41B5-9FEF-7EC3A34D83E3}" srcOrd="3" destOrd="0" parTransId="{E945992A-0980-4479-B670-10BE4EED1217}" sibTransId="{0199E187-5139-4F72-9656-DC7508B120EA}"/>
    <dgm:cxn modelId="{B0642D51-2863-47E8-99EF-3D9C5338089E}" srcId="{CDB27E97-7E32-4302-A708-11B7885110CF}" destId="{05D75775-D290-410C-BE01-E735E1416AF2}" srcOrd="2" destOrd="0" parTransId="{CD2EA158-5915-46C1-9631-79D90390080F}" sibTransId="{69AA7E93-8AA6-4089-8F87-57AB68888E75}"/>
    <dgm:cxn modelId="{1C448B0C-9EC4-441F-B7C8-EB184A627426}" type="presOf" srcId="{05D75775-D290-410C-BE01-E735E1416AF2}" destId="{67C8438F-32ED-41C6-8195-382CA85C849F}" srcOrd="0" destOrd="0" presId="urn:microsoft.com/office/officeart/2005/8/layout/default#3"/>
    <dgm:cxn modelId="{B3F3046C-CFAF-4268-B4BB-02B8CAFF72FF}" srcId="{CDB27E97-7E32-4302-A708-11B7885110CF}" destId="{6571B5D1-4802-4480-925C-1942A60F211F}" srcOrd="0" destOrd="0" parTransId="{536C1860-4143-4D4E-9F12-88C2FAEA0F50}" sibTransId="{099B3F9C-D30E-4B8B-AF2A-BDC8294B320F}"/>
    <dgm:cxn modelId="{6C2EC6F9-DEAE-4403-9945-C20EBF1A0CF1}" type="presOf" srcId="{F12ED077-EFFB-41E2-B7B2-ABCFDF5E3438}" destId="{14A09BD6-0490-4529-B28E-E7FF855DA83C}" srcOrd="0" destOrd="0" presId="urn:microsoft.com/office/officeart/2005/8/layout/default#3"/>
    <dgm:cxn modelId="{598AE5D1-2B86-424D-B26E-847F41D1396D}" type="presOf" srcId="{6571B5D1-4802-4480-925C-1942A60F211F}" destId="{E0636952-DCEE-420B-80E9-F170EF049575}" srcOrd="0" destOrd="0" presId="urn:microsoft.com/office/officeart/2005/8/layout/default#3"/>
    <dgm:cxn modelId="{2A10E03E-21C3-4036-9FFD-C23A90816962}" srcId="{CDB27E97-7E32-4302-A708-11B7885110CF}" destId="{F12ED077-EFFB-41E2-B7B2-ABCFDF5E3438}" srcOrd="1" destOrd="0" parTransId="{144DE2EE-019D-4AB0-94AC-04F6D0AA569E}" sibTransId="{2E29180B-6CE1-4668-83B9-B16CC9E43C1B}"/>
    <dgm:cxn modelId="{E5F1B264-E623-443F-9197-A711D4CDF71F}" type="presOf" srcId="{249ED6C5-6AC7-41B5-9FEF-7EC3A34D83E3}" destId="{6167D015-C45E-4EE3-ACF0-BD01BC1C794B}" srcOrd="0" destOrd="0" presId="urn:microsoft.com/office/officeart/2005/8/layout/default#3"/>
    <dgm:cxn modelId="{C758A0A0-7371-4D7D-BA4D-8A8B922F45EC}" type="presOf" srcId="{CDB27E97-7E32-4302-A708-11B7885110CF}" destId="{E756F79E-EF3E-4A28-B4D7-723DA926566D}" srcOrd="0" destOrd="0" presId="urn:microsoft.com/office/officeart/2005/8/layout/default#3"/>
    <dgm:cxn modelId="{9E35C12A-08C6-4D42-866F-89CC1AD79C4D}" type="presParOf" srcId="{E756F79E-EF3E-4A28-B4D7-723DA926566D}" destId="{E0636952-DCEE-420B-80E9-F170EF049575}" srcOrd="0" destOrd="0" presId="urn:microsoft.com/office/officeart/2005/8/layout/default#3"/>
    <dgm:cxn modelId="{DBDBC795-1AAA-4497-BDC2-E7FA9249C2B7}" type="presParOf" srcId="{E756F79E-EF3E-4A28-B4D7-723DA926566D}" destId="{26EA89B6-47BD-479F-92D8-D7AB2E20A9BC}" srcOrd="1" destOrd="0" presId="urn:microsoft.com/office/officeart/2005/8/layout/default#3"/>
    <dgm:cxn modelId="{F0A1A104-3733-4B20-B684-9176CAA773C6}" type="presParOf" srcId="{E756F79E-EF3E-4A28-B4D7-723DA926566D}" destId="{14A09BD6-0490-4529-B28E-E7FF855DA83C}" srcOrd="2" destOrd="0" presId="urn:microsoft.com/office/officeart/2005/8/layout/default#3"/>
    <dgm:cxn modelId="{4DFF4E6C-5019-430B-974F-6A0AADAC2B86}" type="presParOf" srcId="{E756F79E-EF3E-4A28-B4D7-723DA926566D}" destId="{3740BBAD-FEE9-454E-BBA1-4FF48A7FF697}" srcOrd="3" destOrd="0" presId="urn:microsoft.com/office/officeart/2005/8/layout/default#3"/>
    <dgm:cxn modelId="{0A70303E-A6CB-46B4-B94E-759E9663FB6E}" type="presParOf" srcId="{E756F79E-EF3E-4A28-B4D7-723DA926566D}" destId="{67C8438F-32ED-41C6-8195-382CA85C849F}" srcOrd="4" destOrd="0" presId="urn:microsoft.com/office/officeart/2005/8/layout/default#3"/>
    <dgm:cxn modelId="{7ECFE1AE-DD8B-4AB7-9094-987EA65824D9}" type="presParOf" srcId="{E756F79E-EF3E-4A28-B4D7-723DA926566D}" destId="{2216BEB0-A260-4B9A-83CB-5B79C7093AC1}" srcOrd="5" destOrd="0" presId="urn:microsoft.com/office/officeart/2005/8/layout/default#3"/>
    <dgm:cxn modelId="{C1008B45-2D23-436F-A094-4AEE6DFF5568}" type="presParOf" srcId="{E756F79E-EF3E-4A28-B4D7-723DA926566D}" destId="{6167D015-C45E-4EE3-ACF0-BD01BC1C794B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27E97-7E32-4302-A708-11B7885110CF}" type="doc">
      <dgm:prSet loTypeId="urn:microsoft.com/office/officeart/2005/8/layout/default#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B5D1-4802-4480-925C-1942A60F211F}">
      <dgm:prSet/>
      <dgm:spPr/>
      <dgm:t>
        <a:bodyPr/>
        <a:lstStyle/>
        <a:p>
          <a:r>
            <a:rPr lang="hr-HR" dirty="0"/>
            <a:t>Pisci dramskih dijela: </a:t>
          </a:r>
          <a:endParaRPr lang="en-US" dirty="0"/>
        </a:p>
      </dgm:t>
    </dgm:pt>
    <dgm:pt modelId="{099B3F9C-D30E-4B8B-AF2A-BDC8294B320F}" type="sibTrans" cxnId="{B3F3046C-CFAF-4268-B4BB-02B8CAFF72FF}">
      <dgm:prSet/>
      <dgm:spPr/>
      <dgm:t>
        <a:bodyPr/>
        <a:lstStyle/>
        <a:p>
          <a:endParaRPr lang="en-US"/>
        </a:p>
      </dgm:t>
    </dgm:pt>
    <dgm:pt modelId="{536C1860-4143-4D4E-9F12-88C2FAEA0F50}" type="parTrans" cxnId="{B3F3046C-CFAF-4268-B4BB-02B8CAFF72FF}">
      <dgm:prSet/>
      <dgm:spPr/>
      <dgm:t>
        <a:bodyPr/>
        <a:lstStyle/>
        <a:p>
          <a:endParaRPr lang="en-US"/>
        </a:p>
      </dgm:t>
    </dgm:pt>
    <dgm:pt modelId="{F12ED077-EFFB-41E2-B7B2-ABCFDF5E3438}">
      <dgm:prSet/>
      <dgm:spPr/>
      <dgm:t>
        <a:bodyPr/>
        <a:lstStyle/>
        <a:p>
          <a:r>
            <a:rPr lang="hr-HR" dirty="0"/>
            <a:t>Tragedija: Eshil, Sofoklo i Euripid</a:t>
          </a:r>
          <a:endParaRPr lang="en-US" dirty="0"/>
        </a:p>
      </dgm:t>
    </dgm:pt>
    <dgm:pt modelId="{2E29180B-6CE1-4668-83B9-B16CC9E43C1B}" type="sibTrans" cxnId="{2A10E03E-21C3-4036-9FFD-C23A90816962}">
      <dgm:prSet/>
      <dgm:spPr/>
      <dgm:t>
        <a:bodyPr/>
        <a:lstStyle/>
        <a:p>
          <a:endParaRPr lang="en-US"/>
        </a:p>
      </dgm:t>
    </dgm:pt>
    <dgm:pt modelId="{144DE2EE-019D-4AB0-94AC-04F6D0AA569E}" type="parTrans" cxnId="{2A10E03E-21C3-4036-9FFD-C23A90816962}">
      <dgm:prSet/>
      <dgm:spPr/>
      <dgm:t>
        <a:bodyPr/>
        <a:lstStyle/>
        <a:p>
          <a:endParaRPr lang="en-US"/>
        </a:p>
      </dgm:t>
    </dgm:pt>
    <dgm:pt modelId="{05D75775-D290-410C-BE01-E735E1416AF2}">
      <dgm:prSet/>
      <dgm:spPr/>
      <dgm:t>
        <a:bodyPr/>
        <a:lstStyle/>
        <a:p>
          <a:r>
            <a:rPr lang="hr-HR" dirty="0"/>
            <a:t>Komedija: </a:t>
          </a:r>
          <a:r>
            <a:rPr lang="hr-HR" dirty="0" err="1"/>
            <a:t>Aristofan</a:t>
          </a:r>
          <a:endParaRPr lang="en-US" dirty="0"/>
        </a:p>
      </dgm:t>
    </dgm:pt>
    <dgm:pt modelId="{69AA7E93-8AA6-4089-8F87-57AB68888E75}" type="sibTrans" cxnId="{B0642D51-2863-47E8-99EF-3D9C5338089E}">
      <dgm:prSet/>
      <dgm:spPr/>
      <dgm:t>
        <a:bodyPr/>
        <a:lstStyle/>
        <a:p>
          <a:endParaRPr lang="en-US"/>
        </a:p>
      </dgm:t>
    </dgm:pt>
    <dgm:pt modelId="{CD2EA158-5915-46C1-9631-79D90390080F}" type="parTrans" cxnId="{B0642D51-2863-47E8-99EF-3D9C5338089E}">
      <dgm:prSet/>
      <dgm:spPr/>
      <dgm:t>
        <a:bodyPr/>
        <a:lstStyle/>
        <a:p>
          <a:endParaRPr lang="en-US"/>
        </a:p>
      </dgm:t>
    </dgm:pt>
    <dgm:pt modelId="{249ED6C5-6AC7-41B5-9FEF-7EC3A34D83E3}">
      <dgm:prSet/>
      <dgm:spPr/>
      <dgm:t>
        <a:bodyPr/>
        <a:lstStyle/>
        <a:p>
          <a:r>
            <a:rPr lang="hr-HR" dirty="0"/>
            <a:t>Kazališta i kazališne predstave</a:t>
          </a:r>
          <a:endParaRPr lang="en-US" dirty="0"/>
        </a:p>
      </dgm:t>
    </dgm:pt>
    <dgm:pt modelId="{0199E187-5139-4F72-9656-DC7508B120EA}" type="sibTrans" cxnId="{2C56CD2E-C75D-4DF0-B86B-C20726770E85}">
      <dgm:prSet/>
      <dgm:spPr/>
      <dgm:t>
        <a:bodyPr/>
        <a:lstStyle/>
        <a:p>
          <a:endParaRPr lang="en-US"/>
        </a:p>
      </dgm:t>
    </dgm:pt>
    <dgm:pt modelId="{E945992A-0980-4479-B670-10BE4EED1217}" type="parTrans" cxnId="{2C56CD2E-C75D-4DF0-B86B-C20726770E85}">
      <dgm:prSet/>
      <dgm:spPr/>
      <dgm:t>
        <a:bodyPr/>
        <a:lstStyle/>
        <a:p>
          <a:endParaRPr lang="en-US"/>
        </a:p>
      </dgm:t>
    </dgm:pt>
    <dgm:pt modelId="{0FF895D3-F813-4684-A908-D0B17CD2A7F5}">
      <dgm:prSet/>
      <dgm:spPr/>
      <dgm:t>
        <a:bodyPr/>
        <a:lstStyle/>
        <a:p>
          <a:r>
            <a:rPr lang="hr-HR" dirty="0"/>
            <a:t>Helenizam, miješanje kulture i običaja s pokorenim narodima</a:t>
          </a:r>
          <a:endParaRPr lang="en-US" dirty="0"/>
        </a:p>
      </dgm:t>
    </dgm:pt>
    <dgm:pt modelId="{83CF79BF-D7E1-422A-862A-01A5BD319D9F}" type="parTrans" cxnId="{4C07A3D9-134C-4B89-A38B-692D5CC059EE}">
      <dgm:prSet/>
      <dgm:spPr/>
      <dgm:t>
        <a:bodyPr/>
        <a:lstStyle/>
        <a:p>
          <a:endParaRPr lang="hr-HR"/>
        </a:p>
      </dgm:t>
    </dgm:pt>
    <dgm:pt modelId="{67C8DF40-1707-4ABE-872C-614AB64DC5BE}" type="sibTrans" cxnId="{4C07A3D9-134C-4B89-A38B-692D5CC059EE}">
      <dgm:prSet/>
      <dgm:spPr/>
      <dgm:t>
        <a:bodyPr/>
        <a:lstStyle/>
        <a:p>
          <a:endParaRPr lang="hr-HR"/>
        </a:p>
      </dgm:t>
    </dgm:pt>
    <dgm:pt modelId="{129405E8-5306-4DB5-B39F-0538E4E5F25E}">
      <dgm:prSet/>
      <dgm:spPr/>
      <dgm:t>
        <a:bodyPr/>
        <a:lstStyle/>
        <a:p>
          <a:r>
            <a:rPr lang="hr-HR" dirty="0"/>
            <a:t>Razdoblje završava 30. godine pr. Krista rimskim osvajanjem Egipta</a:t>
          </a:r>
          <a:endParaRPr lang="en-US" dirty="0"/>
        </a:p>
      </dgm:t>
    </dgm:pt>
    <dgm:pt modelId="{1B5366CE-BF4B-459C-BC29-5A48F9428A4D}" type="parTrans" cxnId="{438E5995-17CE-4E15-BC4F-B3D5DCFE3799}">
      <dgm:prSet/>
      <dgm:spPr/>
      <dgm:t>
        <a:bodyPr/>
        <a:lstStyle/>
        <a:p>
          <a:endParaRPr lang="hr-HR"/>
        </a:p>
      </dgm:t>
    </dgm:pt>
    <dgm:pt modelId="{7EC4AE8C-703C-43D5-8B9C-8229F864A335}" type="sibTrans" cxnId="{438E5995-17CE-4E15-BC4F-B3D5DCFE3799}">
      <dgm:prSet/>
      <dgm:spPr/>
      <dgm:t>
        <a:bodyPr/>
        <a:lstStyle/>
        <a:p>
          <a:endParaRPr lang="hr-HR"/>
        </a:p>
      </dgm:t>
    </dgm:pt>
    <dgm:pt modelId="{53F55D40-E8BC-43F7-A0CE-1B1F69DD5D87}" type="pres">
      <dgm:prSet presAssocID="{CDB27E97-7E32-4302-A708-11B7885110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1ED3702-B1F1-4552-94EF-8AF782E2D972}" type="pres">
      <dgm:prSet presAssocID="{6571B5D1-4802-4480-925C-1942A60F21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D6B970-A4AC-4784-8F10-EEFEC6535079}" type="pres">
      <dgm:prSet presAssocID="{099B3F9C-D30E-4B8B-AF2A-BDC8294B320F}" presName="sibTrans" presStyleCnt="0"/>
      <dgm:spPr/>
    </dgm:pt>
    <dgm:pt modelId="{0FC791AB-0C4A-4111-8BDA-DB3A17C30974}" type="pres">
      <dgm:prSet presAssocID="{F12ED077-EFFB-41E2-B7B2-ABCFDF5E34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74B098-F31B-4885-A781-912F6B1A2A8B}" type="pres">
      <dgm:prSet presAssocID="{2E29180B-6CE1-4668-83B9-B16CC9E43C1B}" presName="sibTrans" presStyleCnt="0"/>
      <dgm:spPr/>
    </dgm:pt>
    <dgm:pt modelId="{CC4C3597-DD4C-448A-ADBC-83A9F22A88D5}" type="pres">
      <dgm:prSet presAssocID="{05D75775-D290-410C-BE01-E735E1416A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AB70F8-683B-474C-B0FA-52AC75B84016}" type="pres">
      <dgm:prSet presAssocID="{69AA7E93-8AA6-4089-8F87-57AB68888E75}" presName="sibTrans" presStyleCnt="0"/>
      <dgm:spPr/>
    </dgm:pt>
    <dgm:pt modelId="{91B258CB-E679-4DA7-883E-9DA2D9876DAE}" type="pres">
      <dgm:prSet presAssocID="{249ED6C5-6AC7-41B5-9FEF-7EC3A34D83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DFE0E4-0103-4488-83FE-1E9684A20136}" type="pres">
      <dgm:prSet presAssocID="{0199E187-5139-4F72-9656-DC7508B120EA}" presName="sibTrans" presStyleCnt="0"/>
      <dgm:spPr/>
    </dgm:pt>
    <dgm:pt modelId="{DE1F8FD8-A5ED-43BB-800C-1019A72F44B5}" type="pres">
      <dgm:prSet presAssocID="{0FF895D3-F813-4684-A908-D0B17CD2A7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385B93-5CF6-43B7-8AFC-A00376A6AAFB}" type="pres">
      <dgm:prSet presAssocID="{67C8DF40-1707-4ABE-872C-614AB64DC5BE}" presName="sibTrans" presStyleCnt="0"/>
      <dgm:spPr/>
    </dgm:pt>
    <dgm:pt modelId="{940FEB73-F65A-4C71-91CD-646AFFB1468E}" type="pres">
      <dgm:prSet presAssocID="{129405E8-5306-4DB5-B39F-0538E4E5F2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C66BDD-8CE6-46FB-8BCB-69813D4DDF35}" type="presOf" srcId="{0FF895D3-F813-4684-A908-D0B17CD2A7F5}" destId="{DE1F8FD8-A5ED-43BB-800C-1019A72F44B5}" srcOrd="0" destOrd="0" presId="urn:microsoft.com/office/officeart/2005/8/layout/default#4"/>
    <dgm:cxn modelId="{2C56CD2E-C75D-4DF0-B86B-C20726770E85}" srcId="{CDB27E97-7E32-4302-A708-11B7885110CF}" destId="{249ED6C5-6AC7-41B5-9FEF-7EC3A34D83E3}" srcOrd="3" destOrd="0" parTransId="{E945992A-0980-4479-B670-10BE4EED1217}" sibTransId="{0199E187-5139-4F72-9656-DC7508B120EA}"/>
    <dgm:cxn modelId="{B0642D51-2863-47E8-99EF-3D9C5338089E}" srcId="{CDB27E97-7E32-4302-A708-11B7885110CF}" destId="{05D75775-D290-410C-BE01-E735E1416AF2}" srcOrd="2" destOrd="0" parTransId="{CD2EA158-5915-46C1-9631-79D90390080F}" sibTransId="{69AA7E93-8AA6-4089-8F87-57AB68888E75}"/>
    <dgm:cxn modelId="{42CE83B7-0A8F-4156-9F60-C013772B425D}" type="presOf" srcId="{6571B5D1-4802-4480-925C-1942A60F211F}" destId="{D1ED3702-B1F1-4552-94EF-8AF782E2D972}" srcOrd="0" destOrd="0" presId="urn:microsoft.com/office/officeart/2005/8/layout/default#4"/>
    <dgm:cxn modelId="{102D99CC-86C3-43C0-9A51-0A11F7608D0F}" type="presOf" srcId="{129405E8-5306-4DB5-B39F-0538E4E5F25E}" destId="{940FEB73-F65A-4C71-91CD-646AFFB1468E}" srcOrd="0" destOrd="0" presId="urn:microsoft.com/office/officeart/2005/8/layout/default#4"/>
    <dgm:cxn modelId="{51C4CEF4-5BF4-497B-A0E3-034DAB1B6157}" type="presOf" srcId="{249ED6C5-6AC7-41B5-9FEF-7EC3A34D83E3}" destId="{91B258CB-E679-4DA7-883E-9DA2D9876DAE}" srcOrd="0" destOrd="0" presId="urn:microsoft.com/office/officeart/2005/8/layout/default#4"/>
    <dgm:cxn modelId="{438E5995-17CE-4E15-BC4F-B3D5DCFE3799}" srcId="{CDB27E97-7E32-4302-A708-11B7885110CF}" destId="{129405E8-5306-4DB5-B39F-0538E4E5F25E}" srcOrd="5" destOrd="0" parTransId="{1B5366CE-BF4B-459C-BC29-5A48F9428A4D}" sibTransId="{7EC4AE8C-703C-43D5-8B9C-8229F864A335}"/>
    <dgm:cxn modelId="{B3F3046C-CFAF-4268-B4BB-02B8CAFF72FF}" srcId="{CDB27E97-7E32-4302-A708-11B7885110CF}" destId="{6571B5D1-4802-4480-925C-1942A60F211F}" srcOrd="0" destOrd="0" parTransId="{536C1860-4143-4D4E-9F12-88C2FAEA0F50}" sibTransId="{099B3F9C-D30E-4B8B-AF2A-BDC8294B320F}"/>
    <dgm:cxn modelId="{2A10E03E-21C3-4036-9FFD-C23A90816962}" srcId="{CDB27E97-7E32-4302-A708-11B7885110CF}" destId="{F12ED077-EFFB-41E2-B7B2-ABCFDF5E3438}" srcOrd="1" destOrd="0" parTransId="{144DE2EE-019D-4AB0-94AC-04F6D0AA569E}" sibTransId="{2E29180B-6CE1-4668-83B9-B16CC9E43C1B}"/>
    <dgm:cxn modelId="{4C07A3D9-134C-4B89-A38B-692D5CC059EE}" srcId="{CDB27E97-7E32-4302-A708-11B7885110CF}" destId="{0FF895D3-F813-4684-A908-D0B17CD2A7F5}" srcOrd="4" destOrd="0" parTransId="{83CF79BF-D7E1-422A-862A-01A5BD319D9F}" sibTransId="{67C8DF40-1707-4ABE-872C-614AB64DC5BE}"/>
    <dgm:cxn modelId="{DCB38FCB-A84C-4972-B329-09ED6D23A163}" type="presOf" srcId="{CDB27E97-7E32-4302-A708-11B7885110CF}" destId="{53F55D40-E8BC-43F7-A0CE-1B1F69DD5D87}" srcOrd="0" destOrd="0" presId="urn:microsoft.com/office/officeart/2005/8/layout/default#4"/>
    <dgm:cxn modelId="{943CCCCF-5CD5-4A40-AD93-D3449DAD20E6}" type="presOf" srcId="{F12ED077-EFFB-41E2-B7B2-ABCFDF5E3438}" destId="{0FC791AB-0C4A-4111-8BDA-DB3A17C30974}" srcOrd="0" destOrd="0" presId="urn:microsoft.com/office/officeart/2005/8/layout/default#4"/>
    <dgm:cxn modelId="{F11BE454-736D-4C30-93C9-8808B3C14FF9}" type="presOf" srcId="{05D75775-D290-410C-BE01-E735E1416AF2}" destId="{CC4C3597-DD4C-448A-ADBC-83A9F22A88D5}" srcOrd="0" destOrd="0" presId="urn:microsoft.com/office/officeart/2005/8/layout/default#4"/>
    <dgm:cxn modelId="{3C1BB803-1F63-40C2-8365-EF1413ABD99E}" type="presParOf" srcId="{53F55D40-E8BC-43F7-A0CE-1B1F69DD5D87}" destId="{D1ED3702-B1F1-4552-94EF-8AF782E2D972}" srcOrd="0" destOrd="0" presId="urn:microsoft.com/office/officeart/2005/8/layout/default#4"/>
    <dgm:cxn modelId="{B04A8ADB-D510-4951-B334-77EFA99B530D}" type="presParOf" srcId="{53F55D40-E8BC-43F7-A0CE-1B1F69DD5D87}" destId="{C3D6B970-A4AC-4784-8F10-EEFEC6535079}" srcOrd="1" destOrd="0" presId="urn:microsoft.com/office/officeart/2005/8/layout/default#4"/>
    <dgm:cxn modelId="{70C5EEBD-BFCC-4A33-BC67-DF3AB6CD7F4E}" type="presParOf" srcId="{53F55D40-E8BC-43F7-A0CE-1B1F69DD5D87}" destId="{0FC791AB-0C4A-4111-8BDA-DB3A17C30974}" srcOrd="2" destOrd="0" presId="urn:microsoft.com/office/officeart/2005/8/layout/default#4"/>
    <dgm:cxn modelId="{92A86F3C-E191-4690-9D03-4F42E1B88277}" type="presParOf" srcId="{53F55D40-E8BC-43F7-A0CE-1B1F69DD5D87}" destId="{EE74B098-F31B-4885-A781-912F6B1A2A8B}" srcOrd="3" destOrd="0" presId="urn:microsoft.com/office/officeart/2005/8/layout/default#4"/>
    <dgm:cxn modelId="{FA7D1997-B75F-4B24-96BB-F57040FF6AFF}" type="presParOf" srcId="{53F55D40-E8BC-43F7-A0CE-1B1F69DD5D87}" destId="{CC4C3597-DD4C-448A-ADBC-83A9F22A88D5}" srcOrd="4" destOrd="0" presId="urn:microsoft.com/office/officeart/2005/8/layout/default#4"/>
    <dgm:cxn modelId="{B9D327C4-C0AE-4D99-889E-3961D83BB57B}" type="presParOf" srcId="{53F55D40-E8BC-43F7-A0CE-1B1F69DD5D87}" destId="{93AB70F8-683B-474C-B0FA-52AC75B84016}" srcOrd="5" destOrd="0" presId="urn:microsoft.com/office/officeart/2005/8/layout/default#4"/>
    <dgm:cxn modelId="{F7D82F7C-9CD0-48EF-9512-C2B4E6AE4351}" type="presParOf" srcId="{53F55D40-E8BC-43F7-A0CE-1B1F69DD5D87}" destId="{91B258CB-E679-4DA7-883E-9DA2D9876DAE}" srcOrd="6" destOrd="0" presId="urn:microsoft.com/office/officeart/2005/8/layout/default#4"/>
    <dgm:cxn modelId="{BE8F2E2C-9287-4F12-81C3-1D5BB80E93FE}" type="presParOf" srcId="{53F55D40-E8BC-43F7-A0CE-1B1F69DD5D87}" destId="{A9DFE0E4-0103-4488-83FE-1E9684A20136}" srcOrd="7" destOrd="0" presId="urn:microsoft.com/office/officeart/2005/8/layout/default#4"/>
    <dgm:cxn modelId="{0508C8FA-ED23-4A6D-BA3F-5360010F03E4}" type="presParOf" srcId="{53F55D40-E8BC-43F7-A0CE-1B1F69DD5D87}" destId="{DE1F8FD8-A5ED-43BB-800C-1019A72F44B5}" srcOrd="8" destOrd="0" presId="urn:microsoft.com/office/officeart/2005/8/layout/default#4"/>
    <dgm:cxn modelId="{68B901FA-958D-4C23-928E-051AF0F0BA43}" type="presParOf" srcId="{53F55D40-E8BC-43F7-A0CE-1B1F69DD5D87}" destId="{BD385B93-5CF6-43B7-8AFC-A00376A6AAFB}" srcOrd="9" destOrd="0" presId="urn:microsoft.com/office/officeart/2005/8/layout/default#4"/>
    <dgm:cxn modelId="{DA20F3F9-AAC5-4EC4-B2A2-2A082B453047}" type="presParOf" srcId="{53F55D40-E8BC-43F7-A0CE-1B1F69DD5D87}" destId="{940FEB73-F65A-4C71-91CD-646AFFB1468E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10CBA1-90D3-4AE6-8835-47B05B2A9F26}">
      <dsp:nvSpPr>
        <dsp:cNvPr id="0" name=""/>
        <dsp:cNvSpPr/>
      </dsp:nvSpPr>
      <dsp:spPr>
        <a:xfrm>
          <a:off x="168138" y="571"/>
          <a:ext cx="2330648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Atena, duhovni  i kulturni polis grčkog svijeta</a:t>
          </a:r>
          <a:endParaRPr lang="en-US" sz="2400" kern="1200" dirty="0"/>
        </a:p>
      </dsp:txBody>
      <dsp:txXfrm>
        <a:off x="168138" y="571"/>
        <a:ext cx="2330648" cy="1398389"/>
      </dsp:txXfrm>
    </dsp:sp>
    <dsp:sp modelId="{123017AE-4826-49C3-9B76-347AD21CADC8}">
      <dsp:nvSpPr>
        <dsp:cNvPr id="0" name=""/>
        <dsp:cNvSpPr/>
      </dsp:nvSpPr>
      <dsp:spPr>
        <a:xfrm>
          <a:off x="2731851" y="571"/>
          <a:ext cx="2765897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Periklo, okupljanje istaknutih Grka u V. stoljeću pr. Krista</a:t>
          </a:r>
          <a:endParaRPr lang="en-US" sz="2400" kern="1200" dirty="0"/>
        </a:p>
      </dsp:txBody>
      <dsp:txXfrm>
        <a:off x="2731851" y="571"/>
        <a:ext cx="2765897" cy="1398389"/>
      </dsp:txXfrm>
    </dsp:sp>
    <dsp:sp modelId="{51577171-D841-4BBC-976C-E5936C122C79}">
      <dsp:nvSpPr>
        <dsp:cNvPr id="0" name=""/>
        <dsp:cNvSpPr/>
      </dsp:nvSpPr>
      <dsp:spPr>
        <a:xfrm>
          <a:off x="5730813" y="571"/>
          <a:ext cx="2330648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Grčki kipari: sklad i ljepota ljudskog tijela</a:t>
          </a:r>
          <a:endParaRPr lang="en-US" sz="2400" kern="1200" dirty="0"/>
        </a:p>
      </dsp:txBody>
      <dsp:txXfrm>
        <a:off x="5730813" y="571"/>
        <a:ext cx="2330648" cy="1398389"/>
      </dsp:txXfrm>
    </dsp:sp>
    <dsp:sp modelId="{C9BB6413-6462-4D66-A4E0-B9395A625A9E}">
      <dsp:nvSpPr>
        <dsp:cNvPr id="0" name=""/>
        <dsp:cNvSpPr/>
      </dsp:nvSpPr>
      <dsp:spPr>
        <a:xfrm>
          <a:off x="86227" y="1632024"/>
          <a:ext cx="2330648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Fidija, najpoznatiji grčki kipar</a:t>
          </a:r>
          <a:endParaRPr lang="en-US" sz="2400" kern="1200" dirty="0"/>
        </a:p>
      </dsp:txBody>
      <dsp:txXfrm>
        <a:off x="86227" y="1632024"/>
        <a:ext cx="2330648" cy="1398389"/>
      </dsp:txXfrm>
    </dsp:sp>
    <dsp:sp modelId="{52FDBF19-C8CD-4BC6-BEF1-9F4D5BDC6959}">
      <dsp:nvSpPr>
        <dsp:cNvPr id="0" name=""/>
        <dsp:cNvSpPr/>
      </dsp:nvSpPr>
      <dsp:spPr>
        <a:xfrm>
          <a:off x="2649940" y="1632024"/>
          <a:ext cx="2330648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Atena i Korint prednjače u oslikavanju keramike</a:t>
          </a:r>
          <a:endParaRPr lang="en-US" sz="2400" kern="1200" dirty="0"/>
        </a:p>
      </dsp:txBody>
      <dsp:txXfrm>
        <a:off x="2649940" y="1632024"/>
        <a:ext cx="2330648" cy="1398389"/>
      </dsp:txXfrm>
    </dsp:sp>
    <dsp:sp modelId="{1AE5C543-30F1-4F52-B3CA-F108277DFFCD}">
      <dsp:nvSpPr>
        <dsp:cNvPr id="0" name=""/>
        <dsp:cNvSpPr/>
      </dsp:nvSpPr>
      <dsp:spPr>
        <a:xfrm>
          <a:off x="5213654" y="1632024"/>
          <a:ext cx="2929718" cy="139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Prizori iz svakidašnjeg života ljudi, mitologije, raznih igara i grčki alfabet</a:t>
          </a:r>
          <a:endParaRPr lang="en-US" sz="2400" kern="1200" dirty="0"/>
        </a:p>
      </dsp:txBody>
      <dsp:txXfrm>
        <a:off x="5213654" y="1632024"/>
        <a:ext cx="292971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5CCA3-1B89-4794-AC08-DF47A81AE599}">
      <dsp:nvSpPr>
        <dsp:cNvPr id="0" name=""/>
        <dsp:cNvSpPr/>
      </dsp:nvSpPr>
      <dsp:spPr>
        <a:xfrm>
          <a:off x="0" y="51372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Eshil:</a:t>
          </a:r>
          <a:endParaRPr lang="en-US" sz="2800" kern="1200" dirty="0"/>
        </a:p>
      </dsp:txBody>
      <dsp:txXfrm>
        <a:off x="0" y="51372"/>
        <a:ext cx="8229600" cy="671580"/>
      </dsp:txXfrm>
    </dsp:sp>
    <dsp:sp modelId="{22C3915E-4645-4242-842A-18DF3C004D35}">
      <dsp:nvSpPr>
        <dsp:cNvPr id="0" name=""/>
        <dsp:cNvSpPr/>
      </dsp:nvSpPr>
      <dsp:spPr>
        <a:xfrm>
          <a:off x="0" y="803592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Otac </a:t>
          </a:r>
          <a:r>
            <a:rPr lang="hr-HR" sz="2800" kern="1200" dirty="0"/>
            <a:t>grčke tragedije</a:t>
          </a:r>
          <a:endParaRPr lang="en-US" sz="2800" kern="1200" dirty="0"/>
        </a:p>
      </dsp:txBody>
      <dsp:txXfrm>
        <a:off x="0" y="803592"/>
        <a:ext cx="8229600" cy="671580"/>
      </dsp:txXfrm>
    </dsp:sp>
    <dsp:sp modelId="{63B49476-F2A3-4A23-9B3A-8C6058C25B45}">
      <dsp:nvSpPr>
        <dsp:cNvPr id="0" name=""/>
        <dsp:cNvSpPr/>
      </dsp:nvSpPr>
      <dsp:spPr>
        <a:xfrm>
          <a:off x="0" y="1555812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Sudionik grčko-perzijskih ratova</a:t>
          </a:r>
          <a:endParaRPr lang="en-US" sz="2800" kern="1200"/>
        </a:p>
      </dsp:txBody>
      <dsp:txXfrm>
        <a:off x="0" y="1555812"/>
        <a:ext cx="8229600" cy="671580"/>
      </dsp:txXfrm>
    </dsp:sp>
    <dsp:sp modelId="{3CA4BC7D-9A7C-4A59-AD9C-2B838CA0B09C}">
      <dsp:nvSpPr>
        <dsp:cNvPr id="0" name=""/>
        <dsp:cNvSpPr/>
      </dsp:nvSpPr>
      <dsp:spPr>
        <a:xfrm>
          <a:off x="0" y="2308032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Opisao bitku kod Salamine</a:t>
          </a:r>
          <a:endParaRPr lang="en-US" sz="2800" kern="1200"/>
        </a:p>
      </dsp:txBody>
      <dsp:txXfrm>
        <a:off x="0" y="2308032"/>
        <a:ext cx="8229600" cy="671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8E74C-7B3A-41CD-B817-285DB41AE503}">
      <dsp:nvSpPr>
        <dsp:cNvPr id="0" name=""/>
        <dsp:cNvSpPr/>
      </dsp:nvSpPr>
      <dsp:spPr>
        <a:xfrm>
          <a:off x="2567096" y="590937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4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3153" y="634221"/>
        <a:ext cx="24353" cy="4870"/>
      </dsp:txXfrm>
    </dsp:sp>
    <dsp:sp modelId="{1AA0D1BB-52EF-4D8E-B54C-479EED0BD0BB}">
      <dsp:nvSpPr>
        <dsp:cNvPr id="0" name=""/>
        <dsp:cNvSpPr/>
      </dsp:nvSpPr>
      <dsp:spPr>
        <a:xfrm>
          <a:off x="451221" y="1354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Druženja građana u staroj Grčkoj</a:t>
          </a:r>
          <a:endParaRPr lang="en-US" sz="1800" kern="1200" dirty="0"/>
        </a:p>
      </dsp:txBody>
      <dsp:txXfrm>
        <a:off x="451221" y="1354"/>
        <a:ext cx="2117675" cy="1270605"/>
      </dsp:txXfrm>
    </dsp:sp>
    <dsp:sp modelId="{36A98100-68EE-4786-AD0A-41F01BF83E41}">
      <dsp:nvSpPr>
        <dsp:cNvPr id="0" name=""/>
        <dsp:cNvSpPr/>
      </dsp:nvSpPr>
      <dsp:spPr>
        <a:xfrm>
          <a:off x="5171837" y="590937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4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7893" y="634221"/>
        <a:ext cx="24353" cy="4870"/>
      </dsp:txXfrm>
    </dsp:sp>
    <dsp:sp modelId="{E0DC07CE-0B96-45C2-BDB7-134C12278DB2}">
      <dsp:nvSpPr>
        <dsp:cNvPr id="0" name=""/>
        <dsp:cNvSpPr/>
      </dsp:nvSpPr>
      <dsp:spPr>
        <a:xfrm>
          <a:off x="3055962" y="1354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Kazališne predstave nastale iz svečanih običaja u čast boga Dioniza</a:t>
          </a:r>
          <a:endParaRPr lang="en-US" sz="1800" kern="1200"/>
        </a:p>
      </dsp:txBody>
      <dsp:txXfrm>
        <a:off x="3055962" y="1354"/>
        <a:ext cx="2117675" cy="1270605"/>
      </dsp:txXfrm>
    </dsp:sp>
    <dsp:sp modelId="{AFAD81FD-BDCB-460A-9819-D5C57758103D}">
      <dsp:nvSpPr>
        <dsp:cNvPr id="0" name=""/>
        <dsp:cNvSpPr/>
      </dsp:nvSpPr>
      <dsp:spPr>
        <a:xfrm>
          <a:off x="1510059" y="1270159"/>
          <a:ext cx="5209481" cy="456465"/>
        </a:xfrm>
        <a:custGeom>
          <a:avLst/>
          <a:gdLst/>
          <a:ahLst/>
          <a:cxnLst/>
          <a:rect l="0" t="0" r="0" b="0"/>
          <a:pathLst>
            <a:path>
              <a:moveTo>
                <a:pt x="5209481" y="0"/>
              </a:moveTo>
              <a:lnTo>
                <a:pt x="5209481" y="245332"/>
              </a:lnTo>
              <a:lnTo>
                <a:pt x="0" y="245332"/>
              </a:lnTo>
              <a:lnTo>
                <a:pt x="0" y="45646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3994" y="1495957"/>
        <a:ext cx="261610" cy="4870"/>
      </dsp:txXfrm>
    </dsp:sp>
    <dsp:sp modelId="{03B0842C-2A72-4D5F-A067-65958E715882}">
      <dsp:nvSpPr>
        <dsp:cNvPr id="0" name=""/>
        <dsp:cNvSpPr/>
      </dsp:nvSpPr>
      <dsp:spPr>
        <a:xfrm>
          <a:off x="5660703" y="1354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Svečanosti pjesme i plesa</a:t>
          </a:r>
          <a:endParaRPr lang="en-US" sz="1800" kern="1200"/>
        </a:p>
      </dsp:txBody>
      <dsp:txXfrm>
        <a:off x="5660703" y="1354"/>
        <a:ext cx="2117675" cy="1270605"/>
      </dsp:txXfrm>
    </dsp:sp>
    <dsp:sp modelId="{4512403E-A47E-489A-A40E-3560FE1C0986}">
      <dsp:nvSpPr>
        <dsp:cNvPr id="0" name=""/>
        <dsp:cNvSpPr/>
      </dsp:nvSpPr>
      <dsp:spPr>
        <a:xfrm>
          <a:off x="2567096" y="2348607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4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3153" y="2391892"/>
        <a:ext cx="24353" cy="4870"/>
      </dsp:txXfrm>
    </dsp:sp>
    <dsp:sp modelId="{1FCAAB5E-DE44-4E37-A3A7-443CC2DAFA13}">
      <dsp:nvSpPr>
        <dsp:cNvPr id="0" name=""/>
        <dsp:cNvSpPr/>
      </dsp:nvSpPr>
      <dsp:spPr>
        <a:xfrm>
          <a:off x="451221" y="1759025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Uvođenje glumaca u kazališta</a:t>
          </a:r>
          <a:endParaRPr lang="en-US" sz="1800" kern="1200"/>
        </a:p>
      </dsp:txBody>
      <dsp:txXfrm>
        <a:off x="451221" y="1759025"/>
        <a:ext cx="2117675" cy="1270605"/>
      </dsp:txXfrm>
    </dsp:sp>
    <dsp:sp modelId="{1C9D62FC-2AEE-4FB4-9DAC-A9D7BF2395C3}">
      <dsp:nvSpPr>
        <dsp:cNvPr id="0" name=""/>
        <dsp:cNvSpPr/>
      </dsp:nvSpPr>
      <dsp:spPr>
        <a:xfrm>
          <a:off x="5171837" y="2348607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4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7893" y="2391892"/>
        <a:ext cx="24353" cy="4870"/>
      </dsp:txXfrm>
    </dsp:sp>
    <dsp:sp modelId="{B8081081-2D0A-4E62-ACA8-9E64F3817D95}">
      <dsp:nvSpPr>
        <dsp:cNvPr id="0" name=""/>
        <dsp:cNvSpPr/>
      </dsp:nvSpPr>
      <dsp:spPr>
        <a:xfrm>
          <a:off x="3055962" y="1759025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Muškarci jedini glumci, uporaba maski</a:t>
          </a:r>
          <a:endParaRPr lang="en-US" sz="1800" kern="1200"/>
        </a:p>
      </dsp:txBody>
      <dsp:txXfrm>
        <a:off x="3055962" y="1759025"/>
        <a:ext cx="2117675" cy="1270605"/>
      </dsp:txXfrm>
    </dsp:sp>
    <dsp:sp modelId="{60067BA1-B2AC-4A06-89F0-F48CD0EA5168}">
      <dsp:nvSpPr>
        <dsp:cNvPr id="0" name=""/>
        <dsp:cNvSpPr/>
      </dsp:nvSpPr>
      <dsp:spPr>
        <a:xfrm>
          <a:off x="5660703" y="1759025"/>
          <a:ext cx="2117675" cy="12706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768" tIns="108923" rIns="103768" bIns="10892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Uvođenje kazališnog novca u Periklovo doba</a:t>
          </a:r>
          <a:endParaRPr lang="en-US" sz="1800" kern="1200"/>
        </a:p>
      </dsp:txBody>
      <dsp:txXfrm>
        <a:off x="5660703" y="1759025"/>
        <a:ext cx="2117675" cy="12706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D7FB5E-7719-40AE-8DE4-E2A7EE4335B5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Početak Aleksandrovih osvajanja</a:t>
          </a:r>
          <a:endParaRPr lang="en-US" sz="2100" kern="1200"/>
        </a:p>
      </dsp:txBody>
      <dsp:txXfrm>
        <a:off x="385762" y="571"/>
        <a:ext cx="2330648" cy="1398389"/>
      </dsp:txXfrm>
    </dsp:sp>
    <dsp:sp modelId="{217358F8-AE33-4075-B772-71DF70410947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Miješanje grčke i makedonske kulture s kulturama pokorenih naroda</a:t>
          </a:r>
          <a:endParaRPr lang="en-US" sz="2100" kern="1200"/>
        </a:p>
      </dsp:txBody>
      <dsp:txXfrm>
        <a:off x="2949475" y="571"/>
        <a:ext cx="2330648" cy="1398389"/>
      </dsp:txXfrm>
    </dsp:sp>
    <dsp:sp modelId="{7FF85EFE-1535-4695-AC7E-DA27B09B5A34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Širenje grčkog jezika i razvoj znanosti</a:t>
          </a:r>
          <a:endParaRPr lang="en-US" sz="2100" kern="1200"/>
        </a:p>
      </dsp:txBody>
      <dsp:txXfrm>
        <a:off x="5513189" y="571"/>
        <a:ext cx="2330648" cy="1398389"/>
      </dsp:txXfrm>
    </dsp:sp>
    <dsp:sp modelId="{7F77A9A5-AF2C-4821-84FB-DF7AD9418182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Razdoblje završava 30. godine pr. Krista rimskim osvajanjem Egipta</a:t>
          </a:r>
          <a:endParaRPr lang="en-US" sz="2100" kern="1200"/>
        </a:p>
      </dsp:txBody>
      <dsp:txXfrm>
        <a:off x="2949475" y="1632024"/>
        <a:ext cx="2330648" cy="13983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36952-DCEE-420B-80E9-F170EF049575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Atena, duhovni i kulturni polis grčkog svijeta</a:t>
          </a:r>
          <a:endParaRPr lang="en-US" sz="2100" kern="1200"/>
        </a:p>
      </dsp:txBody>
      <dsp:txXfrm>
        <a:off x="385762" y="571"/>
        <a:ext cx="2330648" cy="1398389"/>
      </dsp:txXfrm>
    </dsp:sp>
    <dsp:sp modelId="{14A09BD6-0490-4529-B28E-E7FF855DA83C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Grčki kipari: sklad i ljepota ljudskog tijela</a:t>
          </a:r>
          <a:endParaRPr lang="en-US" sz="2100" kern="1200"/>
        </a:p>
      </dsp:txBody>
      <dsp:txXfrm>
        <a:off x="2949475" y="571"/>
        <a:ext cx="2330648" cy="1398389"/>
      </dsp:txXfrm>
    </dsp:sp>
    <dsp:sp modelId="{67C8438F-32ED-41C6-8195-382CA85C849F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Fidija, najpoznatiji grčki kipar</a:t>
          </a:r>
          <a:endParaRPr lang="en-US" sz="2100" kern="1200" dirty="0"/>
        </a:p>
      </dsp:txBody>
      <dsp:txXfrm>
        <a:off x="5513189" y="571"/>
        <a:ext cx="2330648" cy="1398389"/>
      </dsp:txXfrm>
    </dsp:sp>
    <dsp:sp modelId="{6167D015-C45E-4EE3-ACF0-BD01BC1C794B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Oslikavanje keramike prizorima iz svakidašnjeg života ljudi</a:t>
          </a:r>
          <a:endParaRPr lang="en-US" sz="2100" kern="1200"/>
        </a:p>
      </dsp:txBody>
      <dsp:txXfrm>
        <a:off x="2949475" y="1632024"/>
        <a:ext cx="2330648" cy="13983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D3702-B1F1-4552-94EF-8AF782E2D972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Pisci dramskih dijela: </a:t>
          </a:r>
          <a:endParaRPr lang="en-US" sz="2100" kern="1200" dirty="0"/>
        </a:p>
      </dsp:txBody>
      <dsp:txXfrm>
        <a:off x="385762" y="571"/>
        <a:ext cx="2330648" cy="1398389"/>
      </dsp:txXfrm>
    </dsp:sp>
    <dsp:sp modelId="{0FC791AB-0C4A-4111-8BDA-DB3A17C30974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Tragedija: Eshil, Sofoklo i Euripid</a:t>
          </a:r>
          <a:endParaRPr lang="en-US" sz="2100" kern="1200" dirty="0"/>
        </a:p>
      </dsp:txBody>
      <dsp:txXfrm>
        <a:off x="2949475" y="571"/>
        <a:ext cx="2330648" cy="1398389"/>
      </dsp:txXfrm>
    </dsp:sp>
    <dsp:sp modelId="{CC4C3597-DD4C-448A-ADBC-83A9F22A88D5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Komedija: </a:t>
          </a:r>
          <a:r>
            <a:rPr lang="hr-HR" sz="2100" kern="1200" dirty="0" err="1"/>
            <a:t>Aristofan</a:t>
          </a:r>
          <a:endParaRPr lang="en-US" sz="2100" kern="1200" dirty="0"/>
        </a:p>
      </dsp:txBody>
      <dsp:txXfrm>
        <a:off x="5513189" y="571"/>
        <a:ext cx="2330648" cy="1398389"/>
      </dsp:txXfrm>
    </dsp:sp>
    <dsp:sp modelId="{91B258CB-E679-4DA7-883E-9DA2D9876DAE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Kazališta i kazališne predstave</a:t>
          </a:r>
          <a:endParaRPr lang="en-US" sz="2100" kern="1200" dirty="0"/>
        </a:p>
      </dsp:txBody>
      <dsp:txXfrm>
        <a:off x="385762" y="1632024"/>
        <a:ext cx="2330648" cy="1398389"/>
      </dsp:txXfrm>
    </dsp:sp>
    <dsp:sp modelId="{DE1F8FD8-A5ED-43BB-800C-1019A72F44B5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Helenizam, miješanje kulture i običaja s pokorenim narodima</a:t>
          </a:r>
          <a:endParaRPr lang="en-US" sz="2100" kern="1200" dirty="0"/>
        </a:p>
      </dsp:txBody>
      <dsp:txXfrm>
        <a:off x="2949475" y="1632024"/>
        <a:ext cx="2330648" cy="1398389"/>
      </dsp:txXfrm>
    </dsp:sp>
    <dsp:sp modelId="{940FEB73-F65A-4C71-91CD-646AFFB1468E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Razdoblje završava 30. godine pr. Krista rimskim osvajanjem Egipta</a:t>
          </a:r>
          <a:endParaRPr lang="en-US" sz="2100" kern="1200" dirty="0"/>
        </a:p>
      </dsp:txBody>
      <dsp:txXfrm>
        <a:off x="5513189" y="1632024"/>
        <a:ext cx="2330648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Helenistička skulptura Zeusa-Amona, spoj grčkog i egipatskog vrhovnog boga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833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Grčki kipari nastoje svojim djelima prikazati ljepotu i sklad ljudskog tijela.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0594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753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natjecanjima je 18 puta pobijedio kao pisac tragedija.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763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054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157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961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Umjetnost </a:t>
            </a:r>
            <a:r>
              <a:rPr lang="en-US" sz="3800" dirty="0" err="1"/>
              <a:t>grčko-helenističkog</a:t>
            </a:r>
            <a:r>
              <a:rPr lang="en-US" sz="3800" dirty="0"/>
              <a:t> </a:t>
            </a:r>
            <a:r>
              <a:rPr lang="en-US" sz="3800" dirty="0" err="1"/>
              <a:t>razdoblja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Grčko</a:t>
            </a:r>
            <a:r>
              <a:rPr lang="en-US" dirty="0"/>
              <a:t> pismo, </a:t>
            </a:r>
            <a:r>
              <a:rPr lang="en-US" dirty="0" err="1"/>
              <a:t>umjetnost</a:t>
            </a:r>
            <a:r>
              <a:rPr lang="en-US" dirty="0"/>
              <a:t>, </a:t>
            </a:r>
            <a:r>
              <a:rPr lang="en-US" dirty="0" err="1"/>
              <a:t>religija</a:t>
            </a:r>
            <a:r>
              <a:rPr lang="en-US" dirty="0"/>
              <a:t>, </a:t>
            </a:r>
            <a:r>
              <a:rPr lang="en-US" dirty="0" err="1"/>
              <a:t>filozofija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znanost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4644E5-C26C-4E49-A1FB-0FB9FACC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Kazalište ili teatar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7495998-0BC4-42ED-8803-972D0F40C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46538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5622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EB303-034A-4693-8B71-864A723C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Helenizam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F3EC5C2-4FB5-406B-B60F-5BA144386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10053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022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B05DDA46-9417-43DD-B39D-C0ACEE28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416" y="948294"/>
            <a:ext cx="4040188" cy="479822"/>
          </a:xfrm>
        </p:spPr>
        <p:txBody>
          <a:bodyPr>
            <a:noAutofit/>
          </a:bodyPr>
          <a:lstStyle/>
          <a:p>
            <a:r>
              <a:rPr lang="hr-HR" sz="4400" dirty="0"/>
              <a:t>Grčka umjetnost</a:t>
            </a:r>
            <a:endParaRPr lang="en-US" sz="4400" dirty="0"/>
          </a:p>
        </p:txBody>
      </p:sp>
      <p:pic>
        <p:nvPicPr>
          <p:cNvPr id="5" name="Rezervirano mjesto sadržaja 4" descr="Slika na kojoj se prikazuje osoba, grupa, na otvorenom, mlado&#10;&#10;Opis je automatski generiran">
            <a:extLst>
              <a:ext uri="{FF2B5EF4-FFF2-40B4-BE49-F238E27FC236}">
                <a16:creationId xmlns:a16="http://schemas.microsoft.com/office/drawing/2014/main" xmlns="" id="{A4A03B66-0C4B-4179-94AF-AE60ED27F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41" b="12462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015B7409-04E2-4A74-A9DE-E1FCBB728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Umjetnički prikaz Aleksandra i njegove supruge </a:t>
            </a:r>
            <a:r>
              <a:rPr lang="hr-HR" sz="3200" dirty="0" err="1"/>
              <a:t>Roksane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0059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B05DDA46-9417-43DD-B39D-C0ACEE28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416" y="948294"/>
            <a:ext cx="4040188" cy="479822"/>
          </a:xfrm>
        </p:spPr>
        <p:txBody>
          <a:bodyPr>
            <a:noAutofit/>
          </a:bodyPr>
          <a:lstStyle/>
          <a:p>
            <a:r>
              <a:rPr lang="hr-HR" sz="4400" dirty="0"/>
              <a:t>Grčka umjetnost</a:t>
            </a:r>
            <a:endParaRPr lang="en-US" sz="44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015B7409-04E2-4A74-A9DE-E1FCBB728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Umjetnički prikaz „svadbe Europe i Azije”. Vjenčanje 10000 Aleksandrovih časnika s Perzijankama.</a:t>
            </a:r>
            <a:endParaRPr lang="en-US" sz="3200" dirty="0"/>
          </a:p>
        </p:txBody>
      </p:sp>
      <p:pic>
        <p:nvPicPr>
          <p:cNvPr id="6" name="Rezervirano mjesto sadržaja 5" descr="Slika na kojoj se prikazuje fotografija, staro, tekst, osoba&#10;&#10;Opis je automatski generiran">
            <a:extLst>
              <a:ext uri="{FF2B5EF4-FFF2-40B4-BE49-F238E27FC236}">
                <a16:creationId xmlns:a16="http://schemas.microsoft.com/office/drawing/2014/main" xmlns="" id="{5210C0DA-232D-4D76-965E-7D1E16AF7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74" y="1664494"/>
            <a:ext cx="3901440" cy="2895600"/>
          </a:xfrm>
        </p:spPr>
      </p:pic>
    </p:spTree>
    <p:extLst>
      <p:ext uri="{BB962C8B-B14F-4D97-AF65-F5344CB8AC3E}">
        <p14:creationId xmlns:p14="http://schemas.microsoft.com/office/powerpoint/2010/main" xmlns="" val="18898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E22B85-27A2-4B53-B41E-B2E63541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2514B4E-FA0A-4CE5-9209-8F6513792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72538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1298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E22B85-27A2-4B53-B41E-B2E63541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2514B4E-FA0A-4CE5-9209-8F6513792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691931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398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1"/>
                </a:solidFill>
              </a:rPr>
              <a:t>Umjetnost </a:t>
            </a:r>
            <a:r>
              <a:rPr lang="en-US" sz="3700" dirty="0" err="1">
                <a:solidFill>
                  <a:schemeClr val="tx1"/>
                </a:solidFill>
              </a:rPr>
              <a:t>grčko-helenističkog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 dirty="0" err="1">
                <a:solidFill>
                  <a:schemeClr val="tx1"/>
                </a:solidFill>
              </a:rPr>
              <a:t>razdoblja</a:t>
            </a:r>
            <a:endParaRPr lang="hr-HR" sz="3700" dirty="0">
              <a:solidFill>
                <a:schemeClr val="tx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6AE43C5-5107-4F85-A9FB-4AB4858E1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133100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1E3104-00B7-4771-8367-0045C39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61" y="840886"/>
            <a:ext cx="8229600" cy="713234"/>
          </a:xfrm>
        </p:spPr>
        <p:txBody>
          <a:bodyPr>
            <a:normAutofit/>
          </a:bodyPr>
          <a:lstStyle/>
          <a:p>
            <a:r>
              <a:rPr lang="en-US" sz="3600"/>
              <a:t>Umjetnost grčko-helenističkog razdoblja</a:t>
            </a:r>
            <a:endParaRPr lang="hr-HR" sz="3600" dirty="0"/>
          </a:p>
        </p:txBody>
      </p:sp>
      <p:pic>
        <p:nvPicPr>
          <p:cNvPr id="5" name="Rezervirano mjesto sadržaja 4" descr="Slika na kojoj se prikazuje na zatvorenom, zgrada, stol, naprijed&#10;&#10;Opis je automatski generiran">
            <a:extLst>
              <a:ext uri="{FF2B5EF4-FFF2-40B4-BE49-F238E27FC236}">
                <a16:creationId xmlns:a16="http://schemas.microsoft.com/office/drawing/2014/main" xmlns="" id="{DFF0C970-A269-43EE-B38F-D78BE9E9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819" y="1563688"/>
            <a:ext cx="2512362" cy="3030537"/>
          </a:xfrm>
        </p:spPr>
      </p:pic>
    </p:spTree>
    <p:extLst>
      <p:ext uri="{BB962C8B-B14F-4D97-AF65-F5344CB8AC3E}">
        <p14:creationId xmlns:p14="http://schemas.microsoft.com/office/powerpoint/2010/main" xmlns="" val="136761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A80C6A-19D6-429A-B5FE-F1902773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Ljepota i sklad</a:t>
            </a:r>
          </a:p>
        </p:txBody>
      </p:sp>
      <p:pic>
        <p:nvPicPr>
          <p:cNvPr id="5" name="Rezervirano mjesto sadržaja 4" descr="Slika na kojoj se prikazuje zgrada, na otvorenom, sjedenje, voda&#10;&#10;Opis je automatski generiran">
            <a:extLst>
              <a:ext uri="{FF2B5EF4-FFF2-40B4-BE49-F238E27FC236}">
                <a16:creationId xmlns:a16="http://schemas.microsoft.com/office/drawing/2014/main" xmlns="" id="{6355EA48-42FF-44B9-B415-54F909B47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039" y="1609702"/>
            <a:ext cx="2240951" cy="3030537"/>
          </a:xfrm>
        </p:spPr>
      </p:pic>
      <p:pic>
        <p:nvPicPr>
          <p:cNvPr id="7" name="Slika 6" descr="Slika na kojoj se prikazuje na zatvorenom, stajanje, haljina, nošenje&#10;&#10;Opis je automatski generiran">
            <a:extLst>
              <a:ext uri="{FF2B5EF4-FFF2-40B4-BE49-F238E27FC236}">
                <a16:creationId xmlns:a16="http://schemas.microsoft.com/office/drawing/2014/main" xmlns="" id="{4ABA77F4-EC4B-414B-8E55-D2FB57341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07782"/>
            <a:ext cx="1984522" cy="4435718"/>
          </a:xfrm>
          <a:prstGeom prst="rect">
            <a:avLst/>
          </a:prstGeom>
        </p:spPr>
      </p:pic>
      <p:pic>
        <p:nvPicPr>
          <p:cNvPr id="9" name="Slika 8" descr="Slika na kojoj se prikazuje osoba, haljina, stajanje, staro&#10;&#10;Opis je automatski generiran">
            <a:extLst>
              <a:ext uri="{FF2B5EF4-FFF2-40B4-BE49-F238E27FC236}">
                <a16:creationId xmlns:a16="http://schemas.microsoft.com/office/drawing/2014/main" xmlns="" id="{1A7B06F3-9010-4C11-937C-225B8EFED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755" y="721051"/>
            <a:ext cx="2610245" cy="43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16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49B1F9-D4C4-4E26-AD58-77C2BF93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8624" y="83686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Oslikavanje keramike</a:t>
            </a:r>
          </a:p>
        </p:txBody>
      </p:sp>
      <p:pic>
        <p:nvPicPr>
          <p:cNvPr id="5" name="Rezervirano mjesto sadržaja 4" descr="Slika na kojoj se prikazuje posuda, biljka, boca, vrč&#10;&#10;Opis je automatski generiran">
            <a:extLst>
              <a:ext uri="{FF2B5EF4-FFF2-40B4-BE49-F238E27FC236}">
                <a16:creationId xmlns:a16="http://schemas.microsoft.com/office/drawing/2014/main" xmlns="" id="{9A8C5616-E184-4C1F-8D92-C51CFB689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12" y="1512926"/>
            <a:ext cx="3901440" cy="2859024"/>
          </a:xfrm>
        </p:spPr>
      </p:pic>
      <p:pic>
        <p:nvPicPr>
          <p:cNvPr id="7" name="Slika 6" descr="Slika na kojoj se prikazuje knjiga&#10;&#10;Opis je automatski generiran">
            <a:extLst>
              <a:ext uri="{FF2B5EF4-FFF2-40B4-BE49-F238E27FC236}">
                <a16:creationId xmlns:a16="http://schemas.microsoft.com/office/drawing/2014/main" xmlns="" id="{BCF9E7ED-42FC-473A-B851-98F5A6758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328" y="836860"/>
            <a:ext cx="2517058" cy="1811102"/>
          </a:xfrm>
          <a:prstGeom prst="rect">
            <a:avLst/>
          </a:prstGeom>
        </p:spPr>
      </p:pic>
      <p:pic>
        <p:nvPicPr>
          <p:cNvPr id="11" name="Slika 10" descr="Slika na kojoj se prikazuje vrč, kutija, šalica, sat&#10;&#10;Opis je automatski generiran">
            <a:extLst>
              <a:ext uri="{FF2B5EF4-FFF2-40B4-BE49-F238E27FC236}">
                <a16:creationId xmlns:a16="http://schemas.microsoft.com/office/drawing/2014/main" xmlns="" id="{C77876A3-32DB-4131-8D4C-BF1297C9CA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828" y="2752134"/>
            <a:ext cx="390144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2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2CE327-99C8-4757-A272-23D6E273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Grčka književnost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2B6B819-3746-4F02-AB9B-E53DF538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Društvene i političke teme</a:t>
            </a:r>
          </a:p>
          <a:p>
            <a:r>
              <a:rPr lang="hr-HR" dirty="0"/>
              <a:t>Središte čovjek i njegov položaj u društvu</a:t>
            </a:r>
          </a:p>
          <a:p>
            <a:pPr marL="0" indent="0">
              <a:buNone/>
            </a:pPr>
            <a:r>
              <a:rPr lang="hr-HR" dirty="0"/>
              <a:t>Pisci dramskih dijela: </a:t>
            </a:r>
          </a:p>
          <a:p>
            <a:r>
              <a:rPr lang="hr-HR" dirty="0"/>
              <a:t>Tragedija: Eshil, Sofoklo i Euripid</a:t>
            </a:r>
          </a:p>
          <a:p>
            <a:r>
              <a:rPr lang="hr-HR" dirty="0"/>
              <a:t>Komedija: </a:t>
            </a:r>
            <a:r>
              <a:rPr lang="hr-HR" dirty="0" err="1"/>
              <a:t>Aristofan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95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2834DC-F9C5-4184-9BA8-97F57BB8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44" y="856313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Grčka književnost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5BF02C5B-5886-49E9-9B39-4B0C38C8A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0310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Rezervirano mjesto sadržaja 10" descr="Slika na kojoj se prikazuje na otvorenom, muškarac, gledanje, crno&#10;&#10;Opis je automatski generiran">
            <a:extLst>
              <a:ext uri="{FF2B5EF4-FFF2-40B4-BE49-F238E27FC236}">
                <a16:creationId xmlns:a16="http://schemas.microsoft.com/office/drawing/2014/main" xmlns="" id="{2395D5CF-7747-4F45-AB10-D9C55116E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584" y="783337"/>
            <a:ext cx="2765888" cy="41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72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AC13CB-640F-4D89-BF85-320EE722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9184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>
                <a:solidFill>
                  <a:schemeClr val="tx1"/>
                </a:solidFill>
              </a:rPr>
              <a:t>Grčka književnost</a:t>
            </a:r>
          </a:p>
        </p:txBody>
      </p:sp>
      <p:pic>
        <p:nvPicPr>
          <p:cNvPr id="5" name="Rezervirano mjesto sadržaja 4" descr="Slika na kojoj se prikazuje sjedenje, stol, zgrada, bijelo&#10;&#10;Opis je automatski generiran">
            <a:extLst>
              <a:ext uri="{FF2B5EF4-FFF2-40B4-BE49-F238E27FC236}">
                <a16:creationId xmlns:a16="http://schemas.microsoft.com/office/drawing/2014/main" xmlns="" id="{F9A109D1-8688-4E11-B3E9-C1794F81A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94" r="-3" b="36092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FAF1BB7-08DB-44C5-8E29-9336914DC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910342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Sofoklo:</a:t>
            </a:r>
          </a:p>
          <a:p>
            <a:r>
              <a:rPr lang="hr-HR" dirty="0"/>
              <a:t>Ugledni atenski građanin</a:t>
            </a:r>
          </a:p>
          <a:p>
            <a:r>
              <a:rPr lang="hr-HR" dirty="0"/>
              <a:t>Obavljao visoke državne službe</a:t>
            </a:r>
          </a:p>
          <a:p>
            <a:r>
              <a:rPr lang="hr-HR" dirty="0"/>
              <a:t>Pisac tragedija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45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AC13CB-640F-4D89-BF85-320EE722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9184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>
                <a:solidFill>
                  <a:schemeClr val="tx1"/>
                </a:solidFill>
              </a:rPr>
              <a:t>Grčka književnost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FAF1BB7-08DB-44C5-8E29-9336914DC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910342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Euripid:</a:t>
            </a:r>
          </a:p>
          <a:p>
            <a:r>
              <a:rPr lang="hr-HR" dirty="0"/>
              <a:t>Obrazovan i bogat čovjek</a:t>
            </a:r>
          </a:p>
          <a:p>
            <a:r>
              <a:rPr lang="hr-HR" dirty="0"/>
              <a:t>Napisao velik broj tragedija od kojih je sačuvano samo </a:t>
            </a:r>
            <a:r>
              <a:rPr lang="hr-HR" dirty="0" err="1" smtClean="0"/>
              <a:t>17</a:t>
            </a:r>
            <a:endParaRPr lang="hr-HR" dirty="0"/>
          </a:p>
        </p:txBody>
      </p:sp>
      <p:pic>
        <p:nvPicPr>
          <p:cNvPr id="7" name="Rezervirano mjesto sadržaja 6" descr="Slika na kojoj se prikazuje zgrada, skulptura, kamen, stajanje&#10;&#10;Opis je automatski generiran">
            <a:extLst>
              <a:ext uri="{FF2B5EF4-FFF2-40B4-BE49-F238E27FC236}">
                <a16:creationId xmlns:a16="http://schemas.microsoft.com/office/drawing/2014/main" xmlns="" id="{AA7DDA95-FDBD-4EF4-AAA2-565B0509A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134" y="1630363"/>
            <a:ext cx="1814320" cy="2963862"/>
          </a:xfrm>
        </p:spPr>
      </p:pic>
    </p:spTree>
    <p:extLst>
      <p:ext uri="{BB962C8B-B14F-4D97-AF65-F5344CB8AC3E}">
        <p14:creationId xmlns:p14="http://schemas.microsoft.com/office/powerpoint/2010/main" xmlns="" val="338803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Microsoft Office PowerPoint</Application>
  <PresentationFormat>On-screen Show (16:9)</PresentationFormat>
  <Paragraphs>70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Umjetnost grčko-helenističkog razdoblja</vt:lpstr>
      <vt:lpstr>Umjetnost grčko-helenističkog razdoblja</vt:lpstr>
      <vt:lpstr>Umjetnost grčko-helenističkog razdoblja</vt:lpstr>
      <vt:lpstr>Ljepota i sklad</vt:lpstr>
      <vt:lpstr>Oslikavanje keramike</vt:lpstr>
      <vt:lpstr>Grčka književnost</vt:lpstr>
      <vt:lpstr>Grčka književnost</vt:lpstr>
      <vt:lpstr>Slide 8</vt:lpstr>
      <vt:lpstr>Slide 9</vt:lpstr>
      <vt:lpstr>Kazalište ili teatar</vt:lpstr>
      <vt:lpstr>Helenizam</vt:lpstr>
      <vt:lpstr>Slide 12</vt:lpstr>
      <vt:lpstr>Slide 13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Umjetnost grčko-helenističkog razdoblja</dc:title>
  <dc:creator>Ivan Cuzic</dc:creator>
  <cp:lastModifiedBy>dvukelic</cp:lastModifiedBy>
  <cp:revision>2</cp:revision>
  <dcterms:created xsi:type="dcterms:W3CDTF">2019-10-19T16:22:14Z</dcterms:created>
  <dcterms:modified xsi:type="dcterms:W3CDTF">2019-10-21T07:51:25Z</dcterms:modified>
</cp:coreProperties>
</file>